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23"/>
  </p:notesMasterIdLst>
  <p:handoutMasterIdLst>
    <p:handoutMasterId r:id="rId24"/>
  </p:handoutMasterIdLst>
  <p:sldIdLst>
    <p:sldId id="283" r:id="rId2"/>
    <p:sldId id="287" r:id="rId3"/>
    <p:sldId id="363" r:id="rId4"/>
    <p:sldId id="450" r:id="rId5"/>
    <p:sldId id="451" r:id="rId6"/>
    <p:sldId id="441" r:id="rId7"/>
    <p:sldId id="440" r:id="rId8"/>
    <p:sldId id="449" r:id="rId9"/>
    <p:sldId id="448" r:id="rId10"/>
    <p:sldId id="442" r:id="rId11"/>
    <p:sldId id="443" r:id="rId12"/>
    <p:sldId id="444" r:id="rId13"/>
    <p:sldId id="445" r:id="rId14"/>
    <p:sldId id="434" r:id="rId15"/>
    <p:sldId id="435" r:id="rId16"/>
    <p:sldId id="436" r:id="rId17"/>
    <p:sldId id="437" r:id="rId18"/>
    <p:sldId id="438" r:id="rId19"/>
    <p:sldId id="446" r:id="rId20"/>
    <p:sldId id="447" r:id="rId21"/>
    <p:sldId id="427" r:id="rId22"/>
  </p:sldIdLst>
  <p:sldSz cx="9144000" cy="6858000" type="screen4x3"/>
  <p:notesSz cx="6797675" cy="9926638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5pPr>
    <a:lvl6pPr marL="2286000" algn="l" defTabSz="914400" rtl="0" eaLnBrk="1" latinLnBrk="0" hangingPunct="1"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6pPr>
    <a:lvl7pPr marL="2743200" algn="l" defTabSz="914400" rtl="0" eaLnBrk="1" latinLnBrk="0" hangingPunct="1"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7pPr>
    <a:lvl8pPr marL="3200400" algn="l" defTabSz="914400" rtl="0" eaLnBrk="1" latinLnBrk="0" hangingPunct="1"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8pPr>
    <a:lvl9pPr marL="3657600" algn="l" defTabSz="914400" rtl="0" eaLnBrk="1" latinLnBrk="0" hangingPunct="1">
      <a:defRPr sz="2000" b="1" kern="1200">
        <a:solidFill>
          <a:schemeClr val="accent1"/>
        </a:solidFill>
        <a:latin typeface="Lucida Sans Unicode" pitchFamily="34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C" initials="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8018"/>
    <a:srgbClr val="FF9900"/>
    <a:srgbClr val="9966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6" autoAdjust="0"/>
    <p:restoredTop sz="97767" autoAdjust="0"/>
  </p:normalViewPr>
  <p:slideViewPr>
    <p:cSldViewPr snapToObjects="1">
      <p:cViewPr varScale="1">
        <p:scale>
          <a:sx n="91" d="100"/>
          <a:sy n="91" d="100"/>
        </p:scale>
        <p:origin x="-125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3A823670-383C-4658-B882-6156383C46BB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855869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DB529-7992-40FF-AD34-1E4FC804677F}" type="datetimeFigureOut">
              <a:rPr lang="zh-TW" altLang="en-US" smtClean="0"/>
              <a:pPr/>
              <a:t>2021/3/19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43085-F7CE-4C01-BCB5-5EAB8DECA35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51592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0" y="4241800"/>
            <a:ext cx="9144000" cy="2616200"/>
          </a:xfrm>
          <a:prstGeom prst="rect">
            <a:avLst/>
          </a:prstGeom>
          <a:noFill/>
        </p:spPr>
      </p:pic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0" y="0"/>
            <a:ext cx="9144000" cy="45085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7439025" y="4508500"/>
            <a:ext cx="1704975" cy="93663"/>
          </a:xfrm>
          <a:prstGeom prst="rect">
            <a:avLst/>
          </a:prstGeom>
          <a:solidFill>
            <a:schemeClr val="accent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gray">
          <a:xfrm>
            <a:off x="1619250" y="404813"/>
            <a:ext cx="7524750" cy="1655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gray">
          <a:xfrm>
            <a:off x="0" y="2781300"/>
            <a:ext cx="7451725" cy="2303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084" name="Picture 12" descr="11"/>
          <p:cNvPicPr>
            <a:picLocks noChangeAspect="1" noChangeArrowheads="1"/>
          </p:cNvPicPr>
          <p:nvPr/>
        </p:nvPicPr>
        <p:blipFill>
          <a:blip r:embed="rId3" cstate="print"/>
          <a:srcRect b="16513"/>
          <a:stretch>
            <a:fillRect/>
          </a:stretch>
        </p:blipFill>
        <p:spPr bwMode="gray">
          <a:xfrm>
            <a:off x="533400" y="5567363"/>
            <a:ext cx="1435100" cy="1155700"/>
          </a:xfrm>
          <a:prstGeom prst="rect">
            <a:avLst/>
          </a:prstGeom>
          <a:noFill/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0" y="2781300"/>
            <a:ext cx="4235450" cy="2295525"/>
            <a:chOff x="0" y="1752"/>
            <a:chExt cx="2668" cy="1446"/>
          </a:xfrm>
        </p:grpSpPr>
        <p:pic>
          <p:nvPicPr>
            <p:cNvPr id="3087" name="Picture 15" descr="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0" y="1752"/>
              <a:ext cx="2668" cy="1446"/>
            </a:xfrm>
            <a:prstGeom prst="rect">
              <a:avLst/>
            </a:prstGeom>
            <a:noFill/>
          </p:spPr>
        </p:pic>
        <p:pic>
          <p:nvPicPr>
            <p:cNvPr id="3090" name="Picture 18" descr="5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0" y="1752"/>
              <a:ext cx="2562" cy="102"/>
            </a:xfrm>
            <a:prstGeom prst="rect">
              <a:avLst/>
            </a:prstGeom>
            <a:noFill/>
          </p:spPr>
        </p:pic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843213" y="404813"/>
            <a:ext cx="6300787" cy="1660525"/>
            <a:chOff x="1791" y="255"/>
            <a:chExt cx="3969" cy="1046"/>
          </a:xfrm>
        </p:grpSpPr>
        <p:pic>
          <p:nvPicPr>
            <p:cNvPr id="3086" name="Picture 14" descr="3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1791" y="255"/>
              <a:ext cx="3969" cy="1046"/>
            </a:xfrm>
            <a:prstGeom prst="rect">
              <a:avLst/>
            </a:prstGeom>
            <a:noFill/>
          </p:spPr>
        </p:pic>
        <p:pic>
          <p:nvPicPr>
            <p:cNvPr id="3091" name="Picture 19" descr="6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gray">
            <a:xfrm>
              <a:off x="2200" y="255"/>
              <a:ext cx="3560" cy="117"/>
            </a:xfrm>
            <a:prstGeom prst="rect">
              <a:avLst/>
            </a:prstGeom>
            <a:noFill/>
          </p:spPr>
        </p:pic>
      </p:grpSp>
      <p:pic>
        <p:nvPicPr>
          <p:cNvPr id="3092" name="Picture 20" descr="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0" y="0"/>
            <a:ext cx="2990850" cy="2428875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5257800"/>
            <a:ext cx="7772400" cy="990600"/>
          </a:xfrm>
        </p:spPr>
        <p:txBody>
          <a:bodyPr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altLang="zh-TW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33900" y="6096000"/>
            <a:ext cx="4419600" cy="533400"/>
          </a:xfrm>
        </p:spPr>
        <p:txBody>
          <a:bodyPr/>
          <a:lstStyle>
            <a:lvl1pPr marL="0" indent="0">
              <a:buFontTx/>
              <a:buNone/>
              <a:defRPr sz="1800">
                <a:latin typeface="Times New Roman" pitchFamily="18" charset="0"/>
              </a:defRPr>
            </a:lvl1pPr>
          </a:lstStyle>
          <a:p>
            <a:r>
              <a:rPr lang="zh-TW" altLang="en-US" smtClean="0"/>
              <a:t>按一下以編輯母片副標題樣式</a:t>
            </a:r>
            <a:endParaRPr lang="en-US" altLang="zh-TW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6200" y="6505575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371600" y="6505575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667000" y="6505575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fld id="{449B2E41-C249-46B2-9FFF-468840DE908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gray">
          <a:xfrm>
            <a:off x="63500" y="293688"/>
            <a:ext cx="13033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TW" sz="2200">
                <a:solidFill>
                  <a:srgbClr val="FFFFFF"/>
                </a:solidFill>
                <a:latin typeface="Arial Black" pitchFamily="34" charset="0"/>
                <a:ea typeface="新細明體" charset="-120"/>
              </a:rPr>
              <a:t>L/O/G/O</a:t>
            </a:r>
          </a:p>
        </p:txBody>
      </p:sp>
      <p:pic>
        <p:nvPicPr>
          <p:cNvPr id="3088" name="Picture 16" descr="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 rot="2324177" flipH="1">
            <a:off x="1733550" y="3008313"/>
            <a:ext cx="822325" cy="3721100"/>
          </a:xfrm>
          <a:prstGeom prst="rect">
            <a:avLst/>
          </a:prstGeom>
          <a:noFill/>
        </p:spPr>
      </p:pic>
      <p:pic>
        <p:nvPicPr>
          <p:cNvPr id="3089" name="Picture 17" descr="4"/>
          <p:cNvPicPr>
            <a:picLocks noChangeAspect="1" noChangeArrowheads="1"/>
          </p:cNvPicPr>
          <p:nvPr/>
        </p:nvPicPr>
        <p:blipFill>
          <a:blip r:embed="rId10" cstate="print"/>
          <a:srcRect l="23305" b="32939"/>
          <a:stretch>
            <a:fillRect/>
          </a:stretch>
        </p:blipFill>
        <p:spPr bwMode="gray">
          <a:xfrm>
            <a:off x="2268538" y="0"/>
            <a:ext cx="6875462" cy="450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2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2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2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2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2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12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2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3082" grpId="0" animBg="1"/>
      <p:bldP spid="3083" grpId="0" animBg="1"/>
      <p:bldP spid="3074" grpId="0"/>
      <p:bldP spid="3075" grpId="0" build="p">
        <p:tmplLst>
          <p:tmpl lvl="1">
            <p:tnLst>
              <p:par>
                <p:cTn presetID="2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.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0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right)" prLst="gradientSize: 0.1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9B7D2-7343-4D99-9C81-FA50FF36B4D5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61150" y="239713"/>
            <a:ext cx="2066925" cy="588645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39713"/>
            <a:ext cx="6051550" cy="588645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D7635-93D5-4A27-8454-AF0EDEA2F4F4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4088" y="239713"/>
            <a:ext cx="7773987" cy="6889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3/19/2021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9B2E41-C249-46B2-9FFF-468840DE9081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標題及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54088" y="239713"/>
            <a:ext cx="7773987" cy="68897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表版面配置區 2"/>
          <p:cNvSpPr>
            <a:spLocks noGrp="1"/>
          </p:cNvSpPr>
          <p:nvPr>
            <p:ph type="chart"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zh-TW" altLang="en-US" smtClean="0"/>
              <a:t>按一下圖示以新增圖表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3/19/2021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9B2E41-C249-46B2-9FFF-468840DE9081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2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553200"/>
            <a:ext cx="21336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6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629400"/>
            <a:ext cx="2895600" cy="152400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endParaRPr lang="en-US" altLang="ko-KR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0350" y="6553200"/>
            <a:ext cx="2133600" cy="152400"/>
          </a:xfrm>
        </p:spPr>
        <p:txBody>
          <a:bodyPr/>
          <a:lstStyle>
            <a:lvl1pPr algn="r">
              <a:defRPr sz="1400" b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defRPr>
            </a:lvl1pPr>
          </a:lstStyle>
          <a:p>
            <a:fld id="{7AF64A9B-1213-4EDE-B475-74A7F43E62B8}" type="slidenum">
              <a:rPr lang="ko-KR" altLang="en-US"/>
              <a:pPr/>
              <a:t>‹#›</a:t>
            </a:fld>
            <a:endParaRPr lang="en-US" altLang="ko-KR"/>
          </a:p>
        </p:txBody>
      </p:sp>
      <p:sp>
        <p:nvSpPr>
          <p:cNvPr id="13848" name="Rectangle 536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457200" y="2617788"/>
            <a:ext cx="8486775" cy="1611312"/>
          </a:xfrm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anchor="t"/>
          <a:lstStyle>
            <a:lvl1pPr>
              <a:lnSpc>
                <a:spcPct val="80000"/>
              </a:lnSpc>
              <a:defRPr sz="5000">
                <a:ea typeface="굴림" pitchFamily="50" charset="-127"/>
              </a:defRPr>
            </a:lvl1pPr>
          </a:lstStyle>
          <a:p>
            <a:pPr lvl="0"/>
            <a:r>
              <a:rPr lang="zh-TW" altLang="en-US" noProof="0" dirty="0" smtClean="0"/>
              <a:t>按一下以編輯母片標題樣式</a:t>
            </a:r>
            <a:endParaRPr lang="en-US" altLang="ko-KR" noProof="0" dirty="0" smtClean="0"/>
          </a:p>
        </p:txBody>
      </p:sp>
      <p:pic>
        <p:nvPicPr>
          <p:cNvPr id="26" name="Picture 7" descr="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36512" y="4089400"/>
            <a:ext cx="9144000" cy="2616200"/>
          </a:xfrm>
          <a:prstGeom prst="rect">
            <a:avLst/>
          </a:prstGeom>
          <a:noFill/>
        </p:spPr>
      </p:pic>
      <p:sp>
        <p:nvSpPr>
          <p:cNvPr id="27" name="Rectangle 8"/>
          <p:cNvSpPr>
            <a:spLocks noChangeArrowheads="1"/>
          </p:cNvSpPr>
          <p:nvPr userDrawn="1"/>
        </p:nvSpPr>
        <p:spPr bwMode="gray">
          <a:xfrm>
            <a:off x="0" y="0"/>
            <a:ext cx="9144000" cy="45085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8" name="Rectangle 9"/>
          <p:cNvSpPr>
            <a:spLocks noChangeArrowheads="1"/>
          </p:cNvSpPr>
          <p:nvPr userDrawn="1"/>
        </p:nvSpPr>
        <p:spPr bwMode="gray">
          <a:xfrm>
            <a:off x="7439025" y="4508500"/>
            <a:ext cx="1704975" cy="93663"/>
          </a:xfrm>
          <a:prstGeom prst="rect">
            <a:avLst/>
          </a:prstGeom>
          <a:solidFill>
            <a:schemeClr val="accent1">
              <a:alpha val="85001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9" name="Rectangle 10"/>
          <p:cNvSpPr>
            <a:spLocks noChangeArrowheads="1"/>
          </p:cNvSpPr>
          <p:nvPr userDrawn="1"/>
        </p:nvSpPr>
        <p:spPr bwMode="gray">
          <a:xfrm>
            <a:off x="1619250" y="404813"/>
            <a:ext cx="7524750" cy="1655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" name="Rectangle 11"/>
          <p:cNvSpPr>
            <a:spLocks noChangeArrowheads="1"/>
          </p:cNvSpPr>
          <p:nvPr userDrawn="1"/>
        </p:nvSpPr>
        <p:spPr bwMode="gray">
          <a:xfrm>
            <a:off x="0" y="2781300"/>
            <a:ext cx="7451725" cy="2303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31" name="Picture 12" descr="11"/>
          <p:cNvPicPr>
            <a:picLocks noChangeAspect="1" noChangeArrowheads="1"/>
          </p:cNvPicPr>
          <p:nvPr userDrawn="1"/>
        </p:nvPicPr>
        <p:blipFill>
          <a:blip r:embed="rId3" cstate="print"/>
          <a:srcRect b="16513"/>
          <a:stretch>
            <a:fillRect/>
          </a:stretch>
        </p:blipFill>
        <p:spPr bwMode="gray">
          <a:xfrm>
            <a:off x="833438" y="5626100"/>
            <a:ext cx="1435100" cy="1155700"/>
          </a:xfrm>
          <a:prstGeom prst="rect">
            <a:avLst/>
          </a:prstGeom>
          <a:noFill/>
        </p:spPr>
      </p:pic>
      <p:grpSp>
        <p:nvGrpSpPr>
          <p:cNvPr id="32" name="Group 26"/>
          <p:cNvGrpSpPr>
            <a:grpSpLocks/>
          </p:cNvGrpSpPr>
          <p:nvPr userDrawn="1"/>
        </p:nvGrpSpPr>
        <p:grpSpPr bwMode="auto">
          <a:xfrm>
            <a:off x="0" y="2781300"/>
            <a:ext cx="4235450" cy="2295525"/>
            <a:chOff x="0" y="1752"/>
            <a:chExt cx="2668" cy="1446"/>
          </a:xfrm>
        </p:grpSpPr>
        <p:pic>
          <p:nvPicPr>
            <p:cNvPr id="33" name="Picture 15" descr="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gray">
            <a:xfrm>
              <a:off x="0" y="1752"/>
              <a:ext cx="2668" cy="1446"/>
            </a:xfrm>
            <a:prstGeom prst="rect">
              <a:avLst/>
            </a:prstGeom>
            <a:noFill/>
          </p:spPr>
        </p:pic>
        <p:pic>
          <p:nvPicPr>
            <p:cNvPr id="34" name="Picture 18" descr="5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gray">
            <a:xfrm>
              <a:off x="0" y="1752"/>
              <a:ext cx="2562" cy="102"/>
            </a:xfrm>
            <a:prstGeom prst="rect">
              <a:avLst/>
            </a:prstGeom>
            <a:noFill/>
          </p:spPr>
        </p:pic>
      </p:grpSp>
      <p:grpSp>
        <p:nvGrpSpPr>
          <p:cNvPr id="35" name="Group 24"/>
          <p:cNvGrpSpPr>
            <a:grpSpLocks/>
          </p:cNvGrpSpPr>
          <p:nvPr userDrawn="1"/>
        </p:nvGrpSpPr>
        <p:grpSpPr bwMode="auto">
          <a:xfrm>
            <a:off x="2843213" y="404813"/>
            <a:ext cx="6300787" cy="1660525"/>
            <a:chOff x="1791" y="255"/>
            <a:chExt cx="3969" cy="1046"/>
          </a:xfrm>
        </p:grpSpPr>
        <p:pic>
          <p:nvPicPr>
            <p:cNvPr id="36" name="Picture 14" descr="3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gray">
            <a:xfrm>
              <a:off x="1791" y="255"/>
              <a:ext cx="3969" cy="1046"/>
            </a:xfrm>
            <a:prstGeom prst="rect">
              <a:avLst/>
            </a:prstGeom>
            <a:noFill/>
          </p:spPr>
        </p:pic>
        <p:pic>
          <p:nvPicPr>
            <p:cNvPr id="37" name="Picture 19" descr="6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gray">
            <a:xfrm>
              <a:off x="2200" y="255"/>
              <a:ext cx="3560" cy="117"/>
            </a:xfrm>
            <a:prstGeom prst="rect">
              <a:avLst/>
            </a:prstGeom>
            <a:noFill/>
          </p:spPr>
        </p:pic>
      </p:grpSp>
      <p:pic>
        <p:nvPicPr>
          <p:cNvPr id="38" name="Picture 20" descr="7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0" y="0"/>
            <a:ext cx="2990850" cy="2428875"/>
          </a:xfrm>
          <a:prstGeom prst="rect">
            <a:avLst/>
          </a:prstGeom>
          <a:noFill/>
        </p:spPr>
      </p:pic>
      <p:sp>
        <p:nvSpPr>
          <p:cNvPr id="41" name="Rectangle 6"/>
          <p:cNvSpPr txBox="1">
            <a:spLocks noChangeArrowheads="1"/>
          </p:cNvSpPr>
          <p:nvPr userDrawn="1"/>
        </p:nvSpPr>
        <p:spPr bwMode="gray">
          <a:xfrm>
            <a:off x="2667000" y="6505575"/>
            <a:ext cx="1219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AAEAFD-A08F-4479-A595-D07C86BCA499}" type="slidenum">
              <a:rPr kumimoji="0" lang="en-US" altLang="zh-TW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itchFamily="34" charset="0"/>
                <a:ea typeface="新細明體" charset="-120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Unicode" pitchFamily="34" charset="0"/>
              <a:ea typeface="新細明體" charset="-120"/>
              <a:cs typeface="+mn-cs"/>
            </a:endParaRPr>
          </a:p>
        </p:txBody>
      </p:sp>
      <p:pic>
        <p:nvPicPr>
          <p:cNvPr id="43" name="Picture 16" descr="1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gray">
          <a:xfrm rot="2324177" flipH="1">
            <a:off x="2339351" y="3136477"/>
            <a:ext cx="822325" cy="3721100"/>
          </a:xfrm>
          <a:prstGeom prst="rect">
            <a:avLst/>
          </a:prstGeom>
          <a:noFill/>
        </p:spPr>
      </p:pic>
      <p:pic>
        <p:nvPicPr>
          <p:cNvPr id="44" name="Picture 17" descr="4"/>
          <p:cNvPicPr>
            <a:picLocks noChangeAspect="1" noChangeArrowheads="1"/>
          </p:cNvPicPr>
          <p:nvPr userDrawn="1"/>
        </p:nvPicPr>
        <p:blipFill>
          <a:blip r:embed="rId10" cstate="print"/>
          <a:srcRect l="23305" b="32939"/>
          <a:stretch>
            <a:fillRect/>
          </a:stretch>
        </p:blipFill>
        <p:spPr bwMode="gray">
          <a:xfrm>
            <a:off x="2268538" y="0"/>
            <a:ext cx="6875462" cy="4508500"/>
          </a:xfrm>
          <a:prstGeom prst="rect">
            <a:avLst/>
          </a:prstGeom>
          <a:noFill/>
        </p:spPr>
      </p:pic>
      <p:pic>
        <p:nvPicPr>
          <p:cNvPr id="6" name="Picture 2" descr="D:\8512 商管學院\院務\海報 掛牌\僑光-商學與管理學院logo.jpg"/>
          <p:cNvPicPr>
            <a:picLocks noChangeAspect="1" noChangeArrowheads="1"/>
          </p:cNvPicPr>
          <p:nvPr userDrawn="1"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767" y="583585"/>
            <a:ext cx="1582738" cy="1476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0A80E2-3F15-4CE0-98EF-0AD73179F1B8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B2E41-C249-46B2-9FFF-468840DE9081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30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FAE7D-1585-4029-AB58-25FCCC2FA8BC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E0630-ED3F-42ED-ACC0-7C00F4ADD5EF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3CDD4-5CFA-48C3-BDBB-AF69C22019DF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8D58E-3100-478F-9EED-2FC38B702944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Logo</a:t>
            </a:r>
            <a:endParaRPr lang="en-US" altLang="ko-KR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89D82-96D4-48CA-B095-0D8986F05E7F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AB02A5-4FE5-49D9-9E24-09F23B90C450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9CBA8-684F-49BD-A01C-D85A15B8A2FC}" type="slidenum">
              <a:rPr lang="ko-KR" altLang="en-US" smtClean="0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gray">
          <a:xfrm>
            <a:off x="0" y="828675"/>
            <a:ext cx="9144000" cy="6029325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0" y="685800"/>
            <a:ext cx="9144000" cy="381000"/>
          </a:xfrm>
          <a:prstGeom prst="rect">
            <a:avLst/>
          </a:prstGeom>
          <a:solidFill>
            <a:schemeClr val="accent1">
              <a:alpha val="89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zh-TW" altLang="zh-TW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gray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accent1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838200" y="146050"/>
            <a:ext cx="8305800" cy="815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1036" name="Picture 12" descr="6"/>
          <p:cNvPicPr>
            <a:picLocks noChangeAspect="1" noChangeArrowheads="1"/>
          </p:cNvPicPr>
          <p:nvPr/>
        </p:nvPicPr>
        <p:blipFill>
          <a:blip r:embed="rId17" cstate="print"/>
          <a:srcRect r="48404" b="35051"/>
          <a:stretch>
            <a:fillRect/>
          </a:stretch>
        </p:blipFill>
        <p:spPr bwMode="gray">
          <a:xfrm>
            <a:off x="7046913" y="127000"/>
            <a:ext cx="2097087" cy="84138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295400"/>
            <a:ext cx="8229600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altLang="zh-TW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ea typeface="新細明體" charset="-120"/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pPr algn="r" eaLnBrk="1" latinLnBrk="0" hangingPunct="1"/>
              <a:t>3/19/2021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ea typeface="新細明體" charset="-120"/>
              </a:defRPr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ea typeface="新細明體" charset="-120"/>
              </a:defRPr>
            </a:lvl1pPr>
          </a:lstStyle>
          <a:p>
            <a:fld id="{449B2E41-C249-46B2-9FFF-468840DE9081}" type="slidenum">
              <a:rPr lang="ko-KR" altLang="en-US" smtClean="0"/>
              <a:pPr/>
              <a:t>‹#›</a:t>
            </a:fld>
            <a:endParaRPr lang="en-US" altLang="ko-KR"/>
          </a:p>
        </p:txBody>
      </p:sp>
      <p:pic>
        <p:nvPicPr>
          <p:cNvPr id="1038" name="Picture 14" descr="11"/>
          <p:cNvPicPr>
            <a:picLocks noChangeAspect="1" noChangeArrowheads="1"/>
          </p:cNvPicPr>
          <p:nvPr/>
        </p:nvPicPr>
        <p:blipFill>
          <a:blip r:embed="rId18" cstate="print"/>
          <a:srcRect b="16513"/>
          <a:stretch>
            <a:fillRect/>
          </a:stretch>
        </p:blipFill>
        <p:spPr bwMode="gray">
          <a:xfrm rot="10395266">
            <a:off x="228600" y="1306513"/>
            <a:ext cx="860425" cy="404812"/>
          </a:xfrm>
          <a:prstGeom prst="rect">
            <a:avLst/>
          </a:prstGeom>
          <a:noFill/>
        </p:spPr>
      </p:pic>
      <p:pic>
        <p:nvPicPr>
          <p:cNvPr id="1039" name="Picture 15" descr="1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gray">
          <a:xfrm rot="-936155">
            <a:off x="304800" y="-76200"/>
            <a:ext cx="442913" cy="1676400"/>
          </a:xfrm>
          <a:prstGeom prst="rect">
            <a:avLst/>
          </a:prstGeom>
          <a:noFill/>
        </p:spPr>
      </p:pic>
      <p:pic>
        <p:nvPicPr>
          <p:cNvPr id="1035" name="Picture 11" descr="3"/>
          <p:cNvPicPr>
            <a:picLocks noChangeAspect="1" noChangeArrowheads="1"/>
          </p:cNvPicPr>
          <p:nvPr/>
        </p:nvPicPr>
        <p:blipFill>
          <a:blip r:embed="rId20" cstate="print"/>
          <a:srcRect r="32556"/>
          <a:stretch>
            <a:fillRect/>
          </a:stretch>
        </p:blipFill>
        <p:spPr bwMode="gray">
          <a:xfrm>
            <a:off x="6096000" y="127000"/>
            <a:ext cx="3048000" cy="9366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954088" y="239713"/>
            <a:ext cx="7773987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altLang="zh-TW" smtClean="0"/>
          </a:p>
        </p:txBody>
      </p:sp>
      <p:sp>
        <p:nvSpPr>
          <p:cNvPr id="15" name="Rectangle 311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nimBg="1"/>
    </p:bld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0.jpeg"/><Relationship Id="rId7" Type="http://schemas.microsoft.com/office/2007/relationships/hdphoto" Target="../media/hdphoto2.wdp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11" Type="http://schemas.microsoft.com/office/2007/relationships/hdphoto" Target="../media/hdphoto4.wdp"/><Relationship Id="rId5" Type="http://schemas.openxmlformats.org/officeDocument/2006/relationships/image" Target="../media/image71.jpeg"/><Relationship Id="rId10" Type="http://schemas.openxmlformats.org/officeDocument/2006/relationships/image" Target="../media/image74.jpe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jpeg"/><Relationship Id="rId7" Type="http://schemas.microsoft.com/office/2007/relationships/hdphoto" Target="../media/hdphoto6.wdp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11" Type="http://schemas.openxmlformats.org/officeDocument/2006/relationships/image" Target="../media/image82.jpeg"/><Relationship Id="rId5" Type="http://schemas.microsoft.com/office/2007/relationships/hdphoto" Target="../media/hdphoto5.wdp"/><Relationship Id="rId10" Type="http://schemas.openxmlformats.org/officeDocument/2006/relationships/image" Target="../media/image81.jpeg"/><Relationship Id="rId4" Type="http://schemas.openxmlformats.org/officeDocument/2006/relationships/image" Target="../media/image77.jpe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26"/>
          <p:cNvSpPr>
            <a:spLocks noGrp="1" noChangeArrowheads="1"/>
          </p:cNvSpPr>
          <p:nvPr>
            <p:ph type="ctrTitle" sz="quarter"/>
          </p:nvPr>
        </p:nvSpPr>
        <p:spPr>
          <a:xfrm>
            <a:off x="4067944" y="4014626"/>
            <a:ext cx="4474840" cy="595188"/>
          </a:xfrm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zh-TW" altLang="en-US" sz="4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商學與管理學院</a:t>
            </a:r>
            <a:endParaRPr lang="ko-KR" altLang="en-US" sz="4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</a:endParaRPr>
          </a:p>
        </p:txBody>
      </p:sp>
      <p:sp>
        <p:nvSpPr>
          <p:cNvPr id="70659" name="Rectangle 1027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2743200" y="5085184"/>
            <a:ext cx="6400800" cy="162041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r>
              <a:rPr lang="zh-TW" altLang="en-US" sz="2400" b="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技專校院校務及財務資訊公開網頁資料</a:t>
            </a:r>
            <a:endParaRPr lang="en-US" altLang="zh-TW" sz="2400" b="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zh-TW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財務金融系、企業管理系</a:t>
            </a:r>
            <a:r>
              <a:rPr lang="zh-TW" altLang="zh-TW" sz="20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、國際貿易</a:t>
            </a:r>
            <a:r>
              <a:rPr lang="zh-TW" altLang="zh-TW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系</a:t>
            </a:r>
            <a:endParaRPr lang="en-US" altLang="zh-TW" sz="20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zh-TW" altLang="zh-TW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行銷與流通管理系、財經法律系</a:t>
            </a:r>
            <a:endParaRPr lang="en-US" altLang="zh-TW" sz="2000" b="1" dirty="0" smtClean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zh-TW" altLang="en-US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굴림" pitchFamily="50" charset="-127"/>
              </a:rPr>
              <a:t>金融教育中心</a:t>
            </a:r>
            <a:endParaRPr lang="ko-KR" altLang="en-US" sz="2000" b="1" dirty="0">
              <a:solidFill>
                <a:schemeClr val="tx2">
                  <a:lumMod val="75000"/>
                </a:schemeClr>
              </a:solidFill>
              <a:latin typeface="+mj-lt"/>
              <a:ea typeface="굴림" pitchFamily="50" charset="-127"/>
            </a:endParaRPr>
          </a:p>
        </p:txBody>
      </p:sp>
      <p:sp>
        <p:nvSpPr>
          <p:cNvPr id="7" name="Text Box 2560"/>
          <p:cNvSpPr txBox="1">
            <a:spLocks noChangeArrowheads="1"/>
          </p:cNvSpPr>
          <p:nvPr/>
        </p:nvSpPr>
        <p:spPr bwMode="auto">
          <a:xfrm>
            <a:off x="2267744" y="2020778"/>
            <a:ext cx="43434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zh-TW" altLang="en-US" sz="2000" dirty="0" smtClean="0">
                <a:solidFill>
                  <a:schemeClr val="tx1"/>
                </a:solidFill>
                <a:effectLst/>
                <a:latin typeface="微軟正黑體" pitchFamily="34" charset="-120"/>
                <a:ea typeface="微軟正黑體" pitchFamily="34" charset="-120"/>
              </a:rPr>
              <a:t>僑光科技大學</a:t>
            </a:r>
            <a:endParaRPr lang="en-US" altLang="ko-KR" sz="2000" dirty="0">
              <a:solidFill>
                <a:schemeClr val="tx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企業管理系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284413"/>
              </p:ext>
            </p:extLst>
          </p:nvPr>
        </p:nvGraphicFramePr>
        <p:xfrm>
          <a:off x="912332" y="1556792"/>
          <a:ext cx="7416824" cy="313329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79721"/>
                <a:gridCol w="4837103"/>
              </a:tblGrid>
              <a:tr h="360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姓名</a:t>
                      </a:r>
                      <a:endParaRPr lang="zh-TW" sz="1800" kern="10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2861" marR="62861" marT="0" marB="0" anchor="ctr">
                    <a:solidFill>
                      <a:srgbClr val="008D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創業公司</a:t>
                      </a:r>
                      <a:endParaRPr lang="zh-TW" sz="1800" kern="10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2861" marR="62861" marT="0" marB="0" anchor="ctr">
                    <a:solidFill>
                      <a:srgbClr val="008DCA"/>
                    </a:solidFill>
                  </a:tcPr>
                </a:tc>
              </a:tr>
              <a:tr h="13657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吳念誠</a:t>
                      </a:r>
                      <a:endParaRPr lang="en-US" altLang="zh-TW" sz="1800" kern="100" dirty="0" smtClean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105</a:t>
                      </a:r>
                      <a:r>
                        <a:rPr lang="zh-TW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英語系大四創業，</a:t>
                      </a:r>
                      <a:r>
                        <a:rPr lang="en-US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106-107</a:t>
                      </a: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企管</a:t>
                      </a:r>
                      <a:r>
                        <a:rPr lang="zh-TW" altLang="en-US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碩士班</a:t>
                      </a:r>
                      <a:endParaRPr lang="en-US" altLang="zh-TW" sz="1800" kern="100" dirty="0" smtClean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研究生</a:t>
                      </a: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1800" kern="10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2861" marR="62861" marT="0" marB="0" anchor="ctr">
                    <a:solidFill>
                      <a:srgbClr val="008D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松鼠窩網路行銷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負責人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吳念誠</a:t>
                      </a:r>
                      <a:endParaRPr lang="zh-TW" sz="14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統一編號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72313543</a:t>
                      </a:r>
                      <a:endParaRPr lang="zh-TW" sz="14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資本額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NT$500</a:t>
                      </a:r>
                      <a:endParaRPr lang="zh-TW" sz="14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設立</a:t>
                      </a: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2017 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2 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9 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</a:t>
                      </a: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經營</a:t>
                      </a:r>
                      <a:r>
                        <a:rPr 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B2B2C 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電子商務網站</a:t>
                      </a:r>
                      <a:endParaRPr lang="zh-TW" sz="14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2861" marR="6286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407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羅以</a:t>
                      </a: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暘</a:t>
                      </a:r>
                      <a:endParaRPr lang="en-US" altLang="zh-TW" sz="1800" kern="100" dirty="0" smtClean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</a:t>
                      </a:r>
                      <a:r>
                        <a:rPr lang="en-US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106</a:t>
                      </a:r>
                      <a:r>
                        <a:rPr lang="zh-TW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企管系大四創業，目前</a:t>
                      </a:r>
                      <a:r>
                        <a:rPr lang="en-US" sz="1800" kern="100" dirty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108</a:t>
                      </a: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企管</a:t>
                      </a:r>
                      <a:r>
                        <a:rPr lang="zh-TW" altLang="en-US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碩專班</a:t>
                      </a:r>
                      <a:endParaRPr lang="en-US" altLang="zh-TW" sz="1800" kern="100" dirty="0" smtClean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研究生</a:t>
                      </a:r>
                      <a:r>
                        <a:rPr lang="zh-TW" sz="1800" kern="100" dirty="0" smtClean="0">
                          <a:solidFill>
                            <a:schemeClr val="tx1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）</a:t>
                      </a:r>
                      <a:endParaRPr lang="zh-TW" sz="1800" kern="10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2861" marR="62861" marT="0" marB="0" anchor="ctr">
                    <a:solidFill>
                      <a:srgbClr val="008D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賽爾基因生物科技公司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負責人： 羅以暘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統一編號：</a:t>
                      </a:r>
                      <a:r>
                        <a:rPr lang="en-US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63672048</a:t>
                      </a:r>
                      <a:endParaRPr lang="zh-TW" sz="14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資本額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NT$1,000,000</a:t>
                      </a:r>
                      <a:endParaRPr lang="zh-TW" sz="14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設立</a:t>
                      </a: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日期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2017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</a:t>
                      </a:r>
                      <a:r>
                        <a:rPr lang="en-US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營業</a:t>
                      </a: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內容</a:t>
                      </a:r>
                      <a:r>
                        <a:rPr lang="zh-TW" altLang="en-US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zh-TW" sz="1400" kern="10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茶葉</a:t>
                      </a:r>
                      <a:r>
                        <a:rPr lang="zh-TW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、蔬果、農產品、保健食品開發銷售</a:t>
                      </a:r>
                      <a:r>
                        <a:rPr lang="en-US" sz="1400" kern="1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...</a:t>
                      </a:r>
                      <a:endParaRPr lang="zh-TW" sz="14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2861" marR="62861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" name="Group 48"/>
          <p:cNvGrpSpPr>
            <a:grpSpLocks/>
          </p:cNvGrpSpPr>
          <p:nvPr/>
        </p:nvGrpSpPr>
        <p:grpSpPr bwMode="auto">
          <a:xfrm>
            <a:off x="7430240" y="2204864"/>
            <a:ext cx="1469412" cy="2245608"/>
            <a:chOff x="0" y="0"/>
            <a:chExt cx="1728242" cy="2811186"/>
          </a:xfrm>
        </p:grpSpPr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0" y="0"/>
              <a:ext cx="1728242" cy="2119645"/>
              <a:chOff x="0" y="0"/>
              <a:chExt cx="3525838" cy="4324350"/>
            </a:xfrm>
          </p:grpSpPr>
          <p:sp>
            <p:nvSpPr>
              <p:cNvPr id="21" name="Freeform 5"/>
              <p:cNvSpPr>
                <a:spLocks noChangeArrowheads="1"/>
              </p:cNvSpPr>
              <p:nvPr/>
            </p:nvSpPr>
            <p:spPr bwMode="auto">
              <a:xfrm>
                <a:off x="1511300" y="1855788"/>
                <a:ext cx="3175" cy="1111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0 h 3"/>
                  <a:gd name="T4" fmla="*/ 1 w 1"/>
                  <a:gd name="T5" fmla="*/ 3 h 3"/>
                  <a:gd name="T6" fmla="*/ 0 w 1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3"/>
                  <a:gd name="T14" fmla="*/ 1 w 1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" name="Freeform 13"/>
              <p:cNvSpPr>
                <a:spLocks noEditPoints="1" noChangeArrowheads="1"/>
              </p:cNvSpPr>
              <p:nvPr/>
            </p:nvSpPr>
            <p:spPr bwMode="auto">
              <a:xfrm>
                <a:off x="1627188" y="1374775"/>
                <a:ext cx="120650" cy="161925"/>
              </a:xfrm>
              <a:custGeom>
                <a:avLst/>
                <a:gdLst>
                  <a:gd name="T0" fmla="*/ 25 w 32"/>
                  <a:gd name="T1" fmla="*/ 15 h 43"/>
                  <a:gd name="T2" fmla="*/ 16 w 32"/>
                  <a:gd name="T3" fmla="*/ 8 h 43"/>
                  <a:gd name="T4" fmla="*/ 6 w 32"/>
                  <a:gd name="T5" fmla="*/ 12 h 43"/>
                  <a:gd name="T6" fmla="*/ 1 w 32"/>
                  <a:gd name="T7" fmla="*/ 23 h 43"/>
                  <a:gd name="T8" fmla="*/ 2 w 32"/>
                  <a:gd name="T9" fmla="*/ 35 h 43"/>
                  <a:gd name="T10" fmla="*/ 10 w 32"/>
                  <a:gd name="T11" fmla="*/ 41 h 43"/>
                  <a:gd name="T12" fmla="*/ 21 w 32"/>
                  <a:gd name="T13" fmla="*/ 37 h 43"/>
                  <a:gd name="T14" fmla="*/ 20 w 32"/>
                  <a:gd name="T15" fmla="*/ 42 h 43"/>
                  <a:gd name="T16" fmla="*/ 25 w 32"/>
                  <a:gd name="T17" fmla="*/ 43 h 43"/>
                  <a:gd name="T18" fmla="*/ 32 w 32"/>
                  <a:gd name="T19" fmla="*/ 1 h 43"/>
                  <a:gd name="T20" fmla="*/ 27 w 32"/>
                  <a:gd name="T21" fmla="*/ 0 h 43"/>
                  <a:gd name="T22" fmla="*/ 25 w 32"/>
                  <a:gd name="T23" fmla="*/ 15 h 43"/>
                  <a:gd name="T24" fmla="*/ 22 w 32"/>
                  <a:gd name="T25" fmla="*/ 29 h 43"/>
                  <a:gd name="T26" fmla="*/ 18 w 32"/>
                  <a:gd name="T27" fmla="*/ 36 h 43"/>
                  <a:gd name="T28" fmla="*/ 12 w 32"/>
                  <a:gd name="T29" fmla="*/ 37 h 43"/>
                  <a:gd name="T30" fmla="*/ 7 w 32"/>
                  <a:gd name="T31" fmla="*/ 33 h 43"/>
                  <a:gd name="T32" fmla="*/ 6 w 32"/>
                  <a:gd name="T33" fmla="*/ 23 h 43"/>
                  <a:gd name="T34" fmla="*/ 10 w 32"/>
                  <a:gd name="T35" fmla="*/ 15 h 43"/>
                  <a:gd name="T36" fmla="*/ 17 w 32"/>
                  <a:gd name="T37" fmla="*/ 12 h 43"/>
                  <a:gd name="T38" fmla="*/ 22 w 32"/>
                  <a:gd name="T39" fmla="*/ 16 h 43"/>
                  <a:gd name="T40" fmla="*/ 23 w 32"/>
                  <a:gd name="T41" fmla="*/ 23 h 43"/>
                  <a:gd name="T42" fmla="*/ 22 w 32"/>
                  <a:gd name="T43" fmla="*/ 29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"/>
                  <a:gd name="T67" fmla="*/ 0 h 43"/>
                  <a:gd name="T68" fmla="*/ 32 w 32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" h="43">
                    <a:moveTo>
                      <a:pt x="25" y="15"/>
                    </a:moveTo>
                    <a:cubicBezTo>
                      <a:pt x="23" y="11"/>
                      <a:pt x="20" y="9"/>
                      <a:pt x="16" y="8"/>
                    </a:cubicBezTo>
                    <a:cubicBezTo>
                      <a:pt x="13" y="8"/>
                      <a:pt x="9" y="9"/>
                      <a:pt x="6" y="12"/>
                    </a:cubicBezTo>
                    <a:cubicBezTo>
                      <a:pt x="3" y="14"/>
                      <a:pt x="2" y="18"/>
                      <a:pt x="1" y="23"/>
                    </a:cubicBezTo>
                    <a:cubicBezTo>
                      <a:pt x="0" y="27"/>
                      <a:pt x="0" y="32"/>
                      <a:pt x="2" y="35"/>
                    </a:cubicBezTo>
                    <a:cubicBezTo>
                      <a:pt x="4" y="38"/>
                      <a:pt x="7" y="41"/>
                      <a:pt x="10" y="41"/>
                    </a:cubicBezTo>
                    <a:cubicBezTo>
                      <a:pt x="15" y="42"/>
                      <a:pt x="18" y="41"/>
                      <a:pt x="21" y="37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27" y="0"/>
                      <a:pt x="27" y="0"/>
                      <a:pt x="27" y="0"/>
                    </a:cubicBezTo>
                    <a:lnTo>
                      <a:pt x="25" y="15"/>
                    </a:lnTo>
                    <a:close/>
                    <a:moveTo>
                      <a:pt x="22" y="29"/>
                    </a:moveTo>
                    <a:cubicBezTo>
                      <a:pt x="22" y="32"/>
                      <a:pt x="20" y="34"/>
                      <a:pt x="18" y="36"/>
                    </a:cubicBezTo>
                    <a:cubicBezTo>
                      <a:pt x="16" y="37"/>
                      <a:pt x="14" y="38"/>
                      <a:pt x="12" y="37"/>
                    </a:cubicBezTo>
                    <a:cubicBezTo>
                      <a:pt x="9" y="37"/>
                      <a:pt x="8" y="35"/>
                      <a:pt x="7" y="33"/>
                    </a:cubicBezTo>
                    <a:cubicBezTo>
                      <a:pt x="5" y="31"/>
                      <a:pt x="5" y="27"/>
                      <a:pt x="6" y="23"/>
                    </a:cubicBezTo>
                    <a:cubicBezTo>
                      <a:pt x="7" y="19"/>
                      <a:pt x="8" y="16"/>
                      <a:pt x="10" y="15"/>
                    </a:cubicBezTo>
                    <a:cubicBezTo>
                      <a:pt x="12" y="13"/>
                      <a:pt x="14" y="12"/>
                      <a:pt x="17" y="12"/>
                    </a:cubicBezTo>
                    <a:cubicBezTo>
                      <a:pt x="19" y="13"/>
                      <a:pt x="21" y="14"/>
                      <a:pt x="22" y="16"/>
                    </a:cubicBezTo>
                    <a:cubicBezTo>
                      <a:pt x="23" y="18"/>
                      <a:pt x="24" y="20"/>
                      <a:pt x="23" y="23"/>
                    </a:cubicBezTo>
                    <a:lnTo>
                      <a:pt x="22" y="2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" name="Freeform 14"/>
              <p:cNvSpPr>
                <a:spLocks noEditPoints="1" noChangeArrowheads="1"/>
              </p:cNvSpPr>
              <p:nvPr/>
            </p:nvSpPr>
            <p:spPr bwMode="auto">
              <a:xfrm>
                <a:off x="1754188" y="1427163"/>
                <a:ext cx="114300" cy="127000"/>
              </a:xfrm>
              <a:custGeom>
                <a:avLst/>
                <a:gdLst>
                  <a:gd name="T0" fmla="*/ 27 w 30"/>
                  <a:gd name="T1" fmla="*/ 7 h 34"/>
                  <a:gd name="T2" fmla="*/ 18 w 30"/>
                  <a:gd name="T3" fmla="*/ 1 h 34"/>
                  <a:gd name="T4" fmla="*/ 7 w 30"/>
                  <a:gd name="T5" fmla="*/ 4 h 34"/>
                  <a:gd name="T6" fmla="*/ 1 w 30"/>
                  <a:gd name="T7" fmla="*/ 15 h 34"/>
                  <a:gd name="T8" fmla="*/ 2 w 30"/>
                  <a:gd name="T9" fmla="*/ 27 h 34"/>
                  <a:gd name="T10" fmla="*/ 12 w 30"/>
                  <a:gd name="T11" fmla="*/ 34 h 34"/>
                  <a:gd name="T12" fmla="*/ 21 w 30"/>
                  <a:gd name="T13" fmla="*/ 33 h 34"/>
                  <a:gd name="T14" fmla="*/ 27 w 30"/>
                  <a:gd name="T15" fmla="*/ 27 h 34"/>
                  <a:gd name="T16" fmla="*/ 22 w 30"/>
                  <a:gd name="T17" fmla="*/ 25 h 34"/>
                  <a:gd name="T18" fmla="*/ 13 w 30"/>
                  <a:gd name="T19" fmla="*/ 30 h 34"/>
                  <a:gd name="T20" fmla="*/ 7 w 30"/>
                  <a:gd name="T21" fmla="*/ 26 h 34"/>
                  <a:gd name="T22" fmla="*/ 6 w 30"/>
                  <a:gd name="T23" fmla="*/ 16 h 34"/>
                  <a:gd name="T24" fmla="*/ 29 w 30"/>
                  <a:gd name="T25" fmla="*/ 20 h 34"/>
                  <a:gd name="T26" fmla="*/ 27 w 30"/>
                  <a:gd name="T27" fmla="*/ 7 h 34"/>
                  <a:gd name="T28" fmla="*/ 7 w 30"/>
                  <a:gd name="T29" fmla="*/ 12 h 34"/>
                  <a:gd name="T30" fmla="*/ 11 w 30"/>
                  <a:gd name="T31" fmla="*/ 6 h 34"/>
                  <a:gd name="T32" fmla="*/ 17 w 30"/>
                  <a:gd name="T33" fmla="*/ 5 h 34"/>
                  <a:gd name="T34" fmla="*/ 22 w 30"/>
                  <a:gd name="T35" fmla="*/ 7 h 34"/>
                  <a:gd name="T36" fmla="*/ 24 w 30"/>
                  <a:gd name="T37" fmla="*/ 11 h 34"/>
                  <a:gd name="T38" fmla="*/ 24 w 30"/>
                  <a:gd name="T39" fmla="*/ 16 h 34"/>
                  <a:gd name="T40" fmla="*/ 7 w 30"/>
                  <a:gd name="T41" fmla="*/ 12 h 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0"/>
                  <a:gd name="T64" fmla="*/ 0 h 34"/>
                  <a:gd name="T65" fmla="*/ 30 w 30"/>
                  <a:gd name="T66" fmla="*/ 34 h 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0" h="34">
                    <a:moveTo>
                      <a:pt x="27" y="7"/>
                    </a:moveTo>
                    <a:cubicBezTo>
                      <a:pt x="25" y="4"/>
                      <a:pt x="22" y="2"/>
                      <a:pt x="18" y="1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4" y="6"/>
                      <a:pt x="2" y="10"/>
                      <a:pt x="1" y="15"/>
                    </a:cubicBezTo>
                    <a:cubicBezTo>
                      <a:pt x="0" y="20"/>
                      <a:pt x="0" y="24"/>
                      <a:pt x="2" y="27"/>
                    </a:cubicBezTo>
                    <a:cubicBezTo>
                      <a:pt x="5" y="31"/>
                      <a:pt x="8" y="33"/>
                      <a:pt x="12" y="34"/>
                    </a:cubicBezTo>
                    <a:cubicBezTo>
                      <a:pt x="15" y="34"/>
                      <a:pt x="18" y="34"/>
                      <a:pt x="21" y="33"/>
                    </a:cubicBezTo>
                    <a:cubicBezTo>
                      <a:pt x="24" y="31"/>
                      <a:pt x="26" y="29"/>
                      <a:pt x="27" y="27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0" y="29"/>
                      <a:pt x="17" y="30"/>
                      <a:pt x="13" y="30"/>
                    </a:cubicBezTo>
                    <a:cubicBezTo>
                      <a:pt x="11" y="29"/>
                      <a:pt x="9" y="28"/>
                      <a:pt x="7" y="26"/>
                    </a:cubicBezTo>
                    <a:cubicBezTo>
                      <a:pt x="6" y="24"/>
                      <a:pt x="5" y="21"/>
                      <a:pt x="6" y="16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30" y="15"/>
                      <a:pt x="29" y="10"/>
                      <a:pt x="27" y="7"/>
                    </a:cubicBezTo>
                    <a:close/>
                    <a:moveTo>
                      <a:pt x="7" y="12"/>
                    </a:moveTo>
                    <a:cubicBezTo>
                      <a:pt x="8" y="10"/>
                      <a:pt x="9" y="7"/>
                      <a:pt x="11" y="6"/>
                    </a:cubicBezTo>
                    <a:cubicBezTo>
                      <a:pt x="13" y="5"/>
                      <a:pt x="15" y="4"/>
                      <a:pt x="17" y="5"/>
                    </a:cubicBezTo>
                    <a:cubicBezTo>
                      <a:pt x="19" y="5"/>
                      <a:pt x="21" y="6"/>
                      <a:pt x="22" y="7"/>
                    </a:cubicBezTo>
                    <a:cubicBezTo>
                      <a:pt x="23" y="8"/>
                      <a:pt x="24" y="9"/>
                      <a:pt x="24" y="11"/>
                    </a:cubicBezTo>
                    <a:cubicBezTo>
                      <a:pt x="24" y="12"/>
                      <a:pt x="24" y="14"/>
                      <a:pt x="24" y="16"/>
                    </a:cubicBez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" name="Freeform 15"/>
              <p:cNvSpPr>
                <a:spLocks noChangeArrowheads="1"/>
              </p:cNvSpPr>
              <p:nvPr/>
            </p:nvSpPr>
            <p:spPr bwMode="auto">
              <a:xfrm>
                <a:off x="1879600" y="1449388"/>
                <a:ext cx="101600" cy="128588"/>
              </a:xfrm>
              <a:custGeom>
                <a:avLst/>
                <a:gdLst>
                  <a:gd name="T0" fmla="*/ 16 w 27"/>
                  <a:gd name="T1" fmla="*/ 5 h 34"/>
                  <a:gd name="T2" fmla="*/ 22 w 27"/>
                  <a:gd name="T3" fmla="*/ 14 h 34"/>
                  <a:gd name="T4" fmla="*/ 27 w 27"/>
                  <a:gd name="T5" fmla="*/ 14 h 34"/>
                  <a:gd name="T6" fmla="*/ 24 w 27"/>
                  <a:gd name="T7" fmla="*/ 5 h 34"/>
                  <a:gd name="T8" fmla="*/ 17 w 27"/>
                  <a:gd name="T9" fmla="*/ 1 h 34"/>
                  <a:gd name="T10" fmla="*/ 6 w 27"/>
                  <a:gd name="T11" fmla="*/ 4 h 34"/>
                  <a:gd name="T12" fmla="*/ 0 w 27"/>
                  <a:gd name="T13" fmla="*/ 15 h 34"/>
                  <a:gd name="T14" fmla="*/ 2 w 27"/>
                  <a:gd name="T15" fmla="*/ 27 h 34"/>
                  <a:gd name="T16" fmla="*/ 11 w 27"/>
                  <a:gd name="T17" fmla="*/ 33 h 34"/>
                  <a:gd name="T18" fmla="*/ 19 w 27"/>
                  <a:gd name="T19" fmla="*/ 32 h 34"/>
                  <a:gd name="T20" fmla="*/ 25 w 27"/>
                  <a:gd name="T21" fmla="*/ 25 h 34"/>
                  <a:gd name="T22" fmla="*/ 20 w 27"/>
                  <a:gd name="T23" fmla="*/ 23 h 34"/>
                  <a:gd name="T24" fmla="*/ 11 w 27"/>
                  <a:gd name="T25" fmla="*/ 29 h 34"/>
                  <a:gd name="T26" fmla="*/ 6 w 27"/>
                  <a:gd name="T27" fmla="*/ 25 h 34"/>
                  <a:gd name="T28" fmla="*/ 6 w 27"/>
                  <a:gd name="T29" fmla="*/ 15 h 34"/>
                  <a:gd name="T30" fmla="*/ 9 w 27"/>
                  <a:gd name="T31" fmla="*/ 7 h 34"/>
                  <a:gd name="T32" fmla="*/ 16 w 27"/>
                  <a:gd name="T33" fmla="*/ 5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4"/>
                  <a:gd name="T53" fmla="*/ 27 w 2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4">
                    <a:moveTo>
                      <a:pt x="16" y="5"/>
                    </a:moveTo>
                    <a:cubicBezTo>
                      <a:pt x="20" y="5"/>
                      <a:pt x="22" y="8"/>
                      <a:pt x="22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0"/>
                      <a:pt x="26" y="7"/>
                      <a:pt x="24" y="5"/>
                    </a:cubicBezTo>
                    <a:cubicBezTo>
                      <a:pt x="23" y="3"/>
                      <a:pt x="20" y="1"/>
                      <a:pt x="17" y="1"/>
                    </a:cubicBezTo>
                    <a:cubicBezTo>
                      <a:pt x="13" y="0"/>
                      <a:pt x="9" y="1"/>
                      <a:pt x="6" y="4"/>
                    </a:cubicBezTo>
                    <a:cubicBezTo>
                      <a:pt x="3" y="6"/>
                      <a:pt x="1" y="10"/>
                      <a:pt x="0" y="15"/>
                    </a:cubicBezTo>
                    <a:cubicBezTo>
                      <a:pt x="0" y="19"/>
                      <a:pt x="0" y="23"/>
                      <a:pt x="2" y="27"/>
                    </a:cubicBezTo>
                    <a:cubicBezTo>
                      <a:pt x="3" y="30"/>
                      <a:pt x="6" y="33"/>
                      <a:pt x="11" y="33"/>
                    </a:cubicBezTo>
                    <a:cubicBezTo>
                      <a:pt x="14" y="34"/>
                      <a:pt x="17" y="33"/>
                      <a:pt x="19" y="32"/>
                    </a:cubicBezTo>
                    <a:cubicBezTo>
                      <a:pt x="22" y="30"/>
                      <a:pt x="23" y="28"/>
                      <a:pt x="25" y="25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8" y="28"/>
                      <a:pt x="15" y="30"/>
                      <a:pt x="11" y="29"/>
                    </a:cubicBezTo>
                    <a:cubicBezTo>
                      <a:pt x="9" y="29"/>
                      <a:pt x="7" y="27"/>
                      <a:pt x="6" y="25"/>
                    </a:cubicBezTo>
                    <a:cubicBezTo>
                      <a:pt x="5" y="23"/>
                      <a:pt x="5" y="19"/>
                      <a:pt x="6" y="15"/>
                    </a:cubicBezTo>
                    <a:cubicBezTo>
                      <a:pt x="6" y="12"/>
                      <a:pt x="8" y="9"/>
                      <a:pt x="9" y="7"/>
                    </a:cubicBezTo>
                    <a:cubicBezTo>
                      <a:pt x="11" y="5"/>
                      <a:pt x="13" y="4"/>
                      <a:pt x="16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" name="Freeform 16"/>
              <p:cNvSpPr>
                <a:spLocks noChangeArrowheads="1"/>
              </p:cNvSpPr>
              <p:nvPr/>
            </p:nvSpPr>
            <p:spPr bwMode="auto">
              <a:xfrm>
                <a:off x="1987550" y="1468438"/>
                <a:ext cx="41275" cy="120650"/>
              </a:xfrm>
              <a:custGeom>
                <a:avLst/>
                <a:gdLst>
                  <a:gd name="T0" fmla="*/ 0 w 26"/>
                  <a:gd name="T1" fmla="*/ 73 h 76"/>
                  <a:gd name="T2" fmla="*/ 12 w 26"/>
                  <a:gd name="T3" fmla="*/ 76 h 76"/>
                  <a:gd name="T4" fmla="*/ 26 w 26"/>
                  <a:gd name="T5" fmla="*/ 2 h 76"/>
                  <a:gd name="T6" fmla="*/ 14 w 26"/>
                  <a:gd name="T7" fmla="*/ 0 h 76"/>
                  <a:gd name="T8" fmla="*/ 0 w 26"/>
                  <a:gd name="T9" fmla="*/ 7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76"/>
                  <a:gd name="T17" fmla="*/ 26 w 2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76">
                    <a:moveTo>
                      <a:pt x="0" y="73"/>
                    </a:moveTo>
                    <a:lnTo>
                      <a:pt x="12" y="76"/>
                    </a:lnTo>
                    <a:lnTo>
                      <a:pt x="26" y="2"/>
                    </a:lnTo>
                    <a:lnTo>
                      <a:pt x="14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" name="Freeform 17"/>
              <p:cNvSpPr>
                <a:spLocks noChangeArrowheads="1"/>
              </p:cNvSpPr>
              <p:nvPr/>
            </p:nvSpPr>
            <p:spPr bwMode="auto">
              <a:xfrm>
                <a:off x="2014538" y="1427163"/>
                <a:ext cx="22225" cy="22225"/>
              </a:xfrm>
              <a:custGeom>
                <a:avLst/>
                <a:gdLst>
                  <a:gd name="T0" fmla="*/ 0 w 14"/>
                  <a:gd name="T1" fmla="*/ 12 h 14"/>
                  <a:gd name="T2" fmla="*/ 12 w 14"/>
                  <a:gd name="T3" fmla="*/ 14 h 14"/>
                  <a:gd name="T4" fmla="*/ 14 w 14"/>
                  <a:gd name="T5" fmla="*/ 2 h 14"/>
                  <a:gd name="T6" fmla="*/ 2 w 14"/>
                  <a:gd name="T7" fmla="*/ 0 h 14"/>
                  <a:gd name="T8" fmla="*/ 0 w 14"/>
                  <a:gd name="T9" fmla="*/ 12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12"/>
                    </a:moveTo>
                    <a:lnTo>
                      <a:pt x="12" y="14"/>
                    </a:lnTo>
                    <a:lnTo>
                      <a:pt x="14" y="2"/>
                    </a:lnTo>
                    <a:lnTo>
                      <a:pt x="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7" name="Freeform 18"/>
              <p:cNvSpPr>
                <a:spLocks noChangeArrowheads="1"/>
              </p:cNvSpPr>
              <p:nvPr/>
            </p:nvSpPr>
            <p:spPr bwMode="auto">
              <a:xfrm>
                <a:off x="2033588" y="1476375"/>
                <a:ext cx="104775" cy="131763"/>
              </a:xfrm>
              <a:custGeom>
                <a:avLst/>
                <a:gdLst>
                  <a:gd name="T0" fmla="*/ 19 w 28"/>
                  <a:gd name="T1" fmla="*/ 16 h 35"/>
                  <a:gd name="T2" fmla="*/ 13 w 28"/>
                  <a:gd name="T3" fmla="*/ 14 h 35"/>
                  <a:gd name="T4" fmla="*/ 9 w 28"/>
                  <a:gd name="T5" fmla="*/ 9 h 35"/>
                  <a:gd name="T6" fmla="*/ 12 w 28"/>
                  <a:gd name="T7" fmla="*/ 5 h 35"/>
                  <a:gd name="T8" fmla="*/ 17 w 28"/>
                  <a:gd name="T9" fmla="*/ 5 h 35"/>
                  <a:gd name="T10" fmla="*/ 24 w 28"/>
                  <a:gd name="T11" fmla="*/ 11 h 35"/>
                  <a:gd name="T12" fmla="*/ 28 w 28"/>
                  <a:gd name="T13" fmla="*/ 11 h 35"/>
                  <a:gd name="T14" fmla="*/ 17 w 28"/>
                  <a:gd name="T15" fmla="*/ 1 h 35"/>
                  <a:gd name="T16" fmla="*/ 8 w 28"/>
                  <a:gd name="T17" fmla="*/ 2 h 35"/>
                  <a:gd name="T18" fmla="*/ 4 w 28"/>
                  <a:gd name="T19" fmla="*/ 8 h 35"/>
                  <a:gd name="T20" fmla="*/ 5 w 28"/>
                  <a:gd name="T21" fmla="*/ 14 h 35"/>
                  <a:gd name="T22" fmla="*/ 11 w 28"/>
                  <a:gd name="T23" fmla="*/ 18 h 35"/>
                  <a:gd name="T24" fmla="*/ 17 w 28"/>
                  <a:gd name="T25" fmla="*/ 21 h 35"/>
                  <a:gd name="T26" fmla="*/ 22 w 28"/>
                  <a:gd name="T27" fmla="*/ 26 h 35"/>
                  <a:gd name="T28" fmla="*/ 19 w 28"/>
                  <a:gd name="T29" fmla="*/ 30 h 35"/>
                  <a:gd name="T30" fmla="*/ 14 w 28"/>
                  <a:gd name="T31" fmla="*/ 30 h 35"/>
                  <a:gd name="T32" fmla="*/ 5 w 28"/>
                  <a:gd name="T33" fmla="*/ 23 h 35"/>
                  <a:gd name="T34" fmla="*/ 0 w 28"/>
                  <a:gd name="T35" fmla="*/ 23 h 35"/>
                  <a:gd name="T36" fmla="*/ 12 w 28"/>
                  <a:gd name="T37" fmla="*/ 34 h 35"/>
                  <a:gd name="T38" fmla="*/ 22 w 28"/>
                  <a:gd name="T39" fmla="*/ 33 h 35"/>
                  <a:gd name="T40" fmla="*/ 27 w 28"/>
                  <a:gd name="T41" fmla="*/ 27 h 35"/>
                  <a:gd name="T42" fmla="*/ 19 w 28"/>
                  <a:gd name="T43" fmla="*/ 16 h 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"/>
                  <a:gd name="T67" fmla="*/ 0 h 35"/>
                  <a:gd name="T68" fmla="*/ 28 w 28"/>
                  <a:gd name="T69" fmla="*/ 35 h 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" h="35">
                    <a:moveTo>
                      <a:pt x="19" y="16"/>
                    </a:moveTo>
                    <a:cubicBezTo>
                      <a:pt x="13" y="14"/>
                      <a:pt x="13" y="14"/>
                      <a:pt x="13" y="14"/>
                    </a:cubicBezTo>
                    <a:cubicBezTo>
                      <a:pt x="10" y="13"/>
                      <a:pt x="9" y="11"/>
                      <a:pt x="9" y="9"/>
                    </a:cubicBezTo>
                    <a:cubicBezTo>
                      <a:pt x="9" y="7"/>
                      <a:pt x="10" y="6"/>
                      <a:pt x="12" y="5"/>
                    </a:cubicBezTo>
                    <a:cubicBezTo>
                      <a:pt x="13" y="5"/>
                      <a:pt x="15" y="5"/>
                      <a:pt x="17" y="5"/>
                    </a:cubicBezTo>
                    <a:cubicBezTo>
                      <a:pt x="21" y="6"/>
                      <a:pt x="23" y="8"/>
                      <a:pt x="24" y="11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6"/>
                      <a:pt x="24" y="2"/>
                      <a:pt x="17" y="1"/>
                    </a:cubicBezTo>
                    <a:cubicBezTo>
                      <a:pt x="14" y="0"/>
                      <a:pt x="11" y="1"/>
                      <a:pt x="8" y="2"/>
                    </a:cubicBezTo>
                    <a:cubicBezTo>
                      <a:pt x="6" y="4"/>
                      <a:pt x="5" y="6"/>
                      <a:pt x="4" y="8"/>
                    </a:cubicBezTo>
                    <a:cubicBezTo>
                      <a:pt x="4" y="11"/>
                      <a:pt x="4" y="13"/>
                      <a:pt x="5" y="14"/>
                    </a:cubicBezTo>
                    <a:cubicBezTo>
                      <a:pt x="7" y="16"/>
                      <a:pt x="9" y="17"/>
                      <a:pt x="11" y="18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1" y="22"/>
                      <a:pt x="22" y="24"/>
                      <a:pt x="22" y="26"/>
                    </a:cubicBezTo>
                    <a:cubicBezTo>
                      <a:pt x="22" y="28"/>
                      <a:pt x="21" y="29"/>
                      <a:pt x="19" y="30"/>
                    </a:cubicBezTo>
                    <a:cubicBezTo>
                      <a:pt x="17" y="30"/>
                      <a:pt x="16" y="31"/>
                      <a:pt x="14" y="30"/>
                    </a:cubicBezTo>
                    <a:cubicBezTo>
                      <a:pt x="8" y="29"/>
                      <a:pt x="5" y="27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" y="29"/>
                      <a:pt x="5" y="33"/>
                      <a:pt x="12" y="34"/>
                    </a:cubicBezTo>
                    <a:cubicBezTo>
                      <a:pt x="16" y="35"/>
                      <a:pt x="20" y="34"/>
                      <a:pt x="22" y="33"/>
                    </a:cubicBezTo>
                    <a:cubicBezTo>
                      <a:pt x="25" y="32"/>
                      <a:pt x="26" y="30"/>
                      <a:pt x="27" y="27"/>
                    </a:cubicBezTo>
                    <a:cubicBezTo>
                      <a:pt x="28" y="22"/>
                      <a:pt x="25" y="18"/>
                      <a:pt x="19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8" name="Freeform 19"/>
              <p:cNvSpPr>
                <a:spLocks noChangeArrowheads="1"/>
              </p:cNvSpPr>
              <p:nvPr/>
            </p:nvSpPr>
            <p:spPr bwMode="auto">
              <a:xfrm>
                <a:off x="2179638" y="1457325"/>
                <a:ext cx="22225" cy="22225"/>
              </a:xfrm>
              <a:custGeom>
                <a:avLst/>
                <a:gdLst>
                  <a:gd name="T0" fmla="*/ 0 w 14"/>
                  <a:gd name="T1" fmla="*/ 12 h 14"/>
                  <a:gd name="T2" fmla="*/ 12 w 14"/>
                  <a:gd name="T3" fmla="*/ 14 h 14"/>
                  <a:gd name="T4" fmla="*/ 14 w 14"/>
                  <a:gd name="T5" fmla="*/ 2 h 14"/>
                  <a:gd name="T6" fmla="*/ 2 w 14"/>
                  <a:gd name="T7" fmla="*/ 0 h 14"/>
                  <a:gd name="T8" fmla="*/ 0 w 14"/>
                  <a:gd name="T9" fmla="*/ 12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0" y="12"/>
                    </a:moveTo>
                    <a:lnTo>
                      <a:pt x="12" y="14"/>
                    </a:lnTo>
                    <a:lnTo>
                      <a:pt x="14" y="2"/>
                    </a:lnTo>
                    <a:lnTo>
                      <a:pt x="2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9" name="Freeform 20"/>
              <p:cNvSpPr>
                <a:spLocks noChangeArrowheads="1"/>
              </p:cNvSpPr>
              <p:nvPr/>
            </p:nvSpPr>
            <p:spPr bwMode="auto">
              <a:xfrm>
                <a:off x="2152650" y="1498600"/>
                <a:ext cx="42863" cy="120650"/>
              </a:xfrm>
              <a:custGeom>
                <a:avLst/>
                <a:gdLst>
                  <a:gd name="T0" fmla="*/ 0 w 27"/>
                  <a:gd name="T1" fmla="*/ 73 h 76"/>
                  <a:gd name="T2" fmla="*/ 12 w 27"/>
                  <a:gd name="T3" fmla="*/ 76 h 76"/>
                  <a:gd name="T4" fmla="*/ 27 w 27"/>
                  <a:gd name="T5" fmla="*/ 2 h 76"/>
                  <a:gd name="T6" fmla="*/ 15 w 27"/>
                  <a:gd name="T7" fmla="*/ 0 h 76"/>
                  <a:gd name="T8" fmla="*/ 0 w 27"/>
                  <a:gd name="T9" fmla="*/ 73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76"/>
                  <a:gd name="T17" fmla="*/ 27 w 27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76">
                    <a:moveTo>
                      <a:pt x="0" y="73"/>
                    </a:moveTo>
                    <a:lnTo>
                      <a:pt x="12" y="76"/>
                    </a:lnTo>
                    <a:lnTo>
                      <a:pt x="27" y="2"/>
                    </a:lnTo>
                    <a:lnTo>
                      <a:pt x="15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0" name="Freeform 21"/>
              <p:cNvSpPr>
                <a:spLocks noEditPoints="1" noChangeArrowheads="1"/>
              </p:cNvSpPr>
              <p:nvPr/>
            </p:nvSpPr>
            <p:spPr bwMode="auto">
              <a:xfrm>
                <a:off x="2206625" y="1509713"/>
                <a:ext cx="112713" cy="128588"/>
              </a:xfrm>
              <a:custGeom>
                <a:avLst/>
                <a:gdLst>
                  <a:gd name="T0" fmla="*/ 18 w 30"/>
                  <a:gd name="T1" fmla="*/ 1 h 34"/>
                  <a:gd name="T2" fmla="*/ 7 w 30"/>
                  <a:gd name="T3" fmla="*/ 3 h 34"/>
                  <a:gd name="T4" fmla="*/ 1 w 30"/>
                  <a:gd name="T5" fmla="*/ 14 h 34"/>
                  <a:gd name="T6" fmla="*/ 3 w 30"/>
                  <a:gd name="T7" fmla="*/ 27 h 34"/>
                  <a:gd name="T8" fmla="*/ 12 w 30"/>
                  <a:gd name="T9" fmla="*/ 33 h 34"/>
                  <a:gd name="T10" fmla="*/ 23 w 30"/>
                  <a:gd name="T11" fmla="*/ 31 h 34"/>
                  <a:gd name="T12" fmla="*/ 29 w 30"/>
                  <a:gd name="T13" fmla="*/ 19 h 34"/>
                  <a:gd name="T14" fmla="*/ 27 w 30"/>
                  <a:gd name="T15" fmla="*/ 7 h 34"/>
                  <a:gd name="T16" fmla="*/ 18 w 30"/>
                  <a:gd name="T17" fmla="*/ 1 h 34"/>
                  <a:gd name="T18" fmla="*/ 20 w 30"/>
                  <a:gd name="T19" fmla="*/ 27 h 34"/>
                  <a:gd name="T20" fmla="*/ 13 w 30"/>
                  <a:gd name="T21" fmla="*/ 29 h 34"/>
                  <a:gd name="T22" fmla="*/ 7 w 30"/>
                  <a:gd name="T23" fmla="*/ 25 h 34"/>
                  <a:gd name="T24" fmla="*/ 6 w 30"/>
                  <a:gd name="T25" fmla="*/ 15 h 34"/>
                  <a:gd name="T26" fmla="*/ 11 w 30"/>
                  <a:gd name="T27" fmla="*/ 6 h 34"/>
                  <a:gd name="T28" fmla="*/ 17 w 30"/>
                  <a:gd name="T29" fmla="*/ 4 h 34"/>
                  <a:gd name="T30" fmla="*/ 23 w 30"/>
                  <a:gd name="T31" fmla="*/ 9 h 34"/>
                  <a:gd name="T32" fmla="*/ 24 w 30"/>
                  <a:gd name="T33" fmla="*/ 18 h 34"/>
                  <a:gd name="T34" fmla="*/ 20 w 30"/>
                  <a:gd name="T35" fmla="*/ 27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18" y="1"/>
                    </a:moveTo>
                    <a:cubicBezTo>
                      <a:pt x="14" y="0"/>
                      <a:pt x="10" y="1"/>
                      <a:pt x="7" y="3"/>
                    </a:cubicBezTo>
                    <a:cubicBezTo>
                      <a:pt x="4" y="6"/>
                      <a:pt x="2" y="9"/>
                      <a:pt x="1" y="14"/>
                    </a:cubicBezTo>
                    <a:cubicBezTo>
                      <a:pt x="0" y="19"/>
                      <a:pt x="1" y="23"/>
                      <a:pt x="3" y="27"/>
                    </a:cubicBezTo>
                    <a:cubicBezTo>
                      <a:pt x="4" y="30"/>
                      <a:pt x="7" y="32"/>
                      <a:pt x="12" y="33"/>
                    </a:cubicBezTo>
                    <a:cubicBezTo>
                      <a:pt x="16" y="34"/>
                      <a:pt x="20" y="33"/>
                      <a:pt x="23" y="31"/>
                    </a:cubicBezTo>
                    <a:cubicBezTo>
                      <a:pt x="26" y="28"/>
                      <a:pt x="28" y="24"/>
                      <a:pt x="29" y="19"/>
                    </a:cubicBezTo>
                    <a:cubicBezTo>
                      <a:pt x="30" y="15"/>
                      <a:pt x="29" y="11"/>
                      <a:pt x="27" y="7"/>
                    </a:cubicBezTo>
                    <a:cubicBezTo>
                      <a:pt x="25" y="3"/>
                      <a:pt x="22" y="1"/>
                      <a:pt x="18" y="1"/>
                    </a:cubicBezTo>
                    <a:close/>
                    <a:moveTo>
                      <a:pt x="20" y="27"/>
                    </a:moveTo>
                    <a:cubicBezTo>
                      <a:pt x="17" y="29"/>
                      <a:pt x="15" y="30"/>
                      <a:pt x="13" y="29"/>
                    </a:cubicBezTo>
                    <a:cubicBezTo>
                      <a:pt x="10" y="29"/>
                      <a:pt x="8" y="28"/>
                      <a:pt x="7" y="25"/>
                    </a:cubicBezTo>
                    <a:cubicBezTo>
                      <a:pt x="6" y="23"/>
                      <a:pt x="6" y="20"/>
                      <a:pt x="6" y="15"/>
                    </a:cubicBezTo>
                    <a:cubicBezTo>
                      <a:pt x="7" y="11"/>
                      <a:pt x="9" y="8"/>
                      <a:pt x="11" y="6"/>
                    </a:cubicBezTo>
                    <a:cubicBezTo>
                      <a:pt x="13" y="5"/>
                      <a:pt x="15" y="4"/>
                      <a:pt x="17" y="4"/>
                    </a:cubicBezTo>
                    <a:cubicBezTo>
                      <a:pt x="20" y="5"/>
                      <a:pt x="21" y="6"/>
                      <a:pt x="23" y="9"/>
                    </a:cubicBezTo>
                    <a:cubicBezTo>
                      <a:pt x="24" y="11"/>
                      <a:pt x="24" y="14"/>
                      <a:pt x="24" y="18"/>
                    </a:cubicBezTo>
                    <a:cubicBezTo>
                      <a:pt x="23" y="23"/>
                      <a:pt x="22" y="26"/>
                      <a:pt x="20" y="2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1" name="Freeform 22"/>
              <p:cNvSpPr>
                <a:spLocks noChangeArrowheads="1"/>
              </p:cNvSpPr>
              <p:nvPr/>
            </p:nvSpPr>
            <p:spPr bwMode="auto">
              <a:xfrm>
                <a:off x="2330450" y="1528763"/>
                <a:ext cx="107950" cy="134938"/>
              </a:xfrm>
              <a:custGeom>
                <a:avLst/>
                <a:gdLst>
                  <a:gd name="T0" fmla="*/ 29 w 29"/>
                  <a:gd name="T1" fmla="*/ 9 h 36"/>
                  <a:gd name="T2" fmla="*/ 26 w 29"/>
                  <a:gd name="T3" fmla="*/ 5 h 36"/>
                  <a:gd name="T4" fmla="*/ 21 w 29"/>
                  <a:gd name="T5" fmla="*/ 2 h 36"/>
                  <a:gd name="T6" fmla="*/ 10 w 29"/>
                  <a:gd name="T7" fmla="*/ 7 h 36"/>
                  <a:gd name="T8" fmla="*/ 11 w 29"/>
                  <a:gd name="T9" fmla="*/ 1 h 36"/>
                  <a:gd name="T10" fmla="*/ 6 w 29"/>
                  <a:gd name="T11" fmla="*/ 0 h 36"/>
                  <a:gd name="T12" fmla="*/ 0 w 29"/>
                  <a:gd name="T13" fmla="*/ 31 h 36"/>
                  <a:gd name="T14" fmla="*/ 5 w 29"/>
                  <a:gd name="T15" fmla="*/ 32 h 36"/>
                  <a:gd name="T16" fmla="*/ 8 w 29"/>
                  <a:gd name="T17" fmla="*/ 15 h 36"/>
                  <a:gd name="T18" fmla="*/ 12 w 29"/>
                  <a:gd name="T19" fmla="*/ 8 h 36"/>
                  <a:gd name="T20" fmla="*/ 19 w 29"/>
                  <a:gd name="T21" fmla="*/ 6 h 36"/>
                  <a:gd name="T22" fmla="*/ 23 w 29"/>
                  <a:gd name="T23" fmla="*/ 9 h 36"/>
                  <a:gd name="T24" fmla="*/ 24 w 29"/>
                  <a:gd name="T25" fmla="*/ 15 h 36"/>
                  <a:gd name="T26" fmla="*/ 20 w 29"/>
                  <a:gd name="T27" fmla="*/ 35 h 36"/>
                  <a:gd name="T28" fmla="*/ 25 w 29"/>
                  <a:gd name="T29" fmla="*/ 36 h 36"/>
                  <a:gd name="T30" fmla="*/ 28 w 29"/>
                  <a:gd name="T31" fmla="*/ 18 h 36"/>
                  <a:gd name="T32" fmla="*/ 29 w 29"/>
                  <a:gd name="T33" fmla="*/ 9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6"/>
                  <a:gd name="T53" fmla="*/ 29 w 29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6">
                    <a:moveTo>
                      <a:pt x="29" y="9"/>
                    </a:moveTo>
                    <a:cubicBezTo>
                      <a:pt x="28" y="8"/>
                      <a:pt x="28" y="6"/>
                      <a:pt x="26" y="5"/>
                    </a:cubicBezTo>
                    <a:cubicBezTo>
                      <a:pt x="25" y="3"/>
                      <a:pt x="23" y="2"/>
                      <a:pt x="21" y="2"/>
                    </a:cubicBezTo>
                    <a:cubicBezTo>
                      <a:pt x="17" y="1"/>
                      <a:pt x="13" y="3"/>
                      <a:pt x="10" y="7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2"/>
                      <a:pt x="10" y="9"/>
                      <a:pt x="12" y="8"/>
                    </a:cubicBezTo>
                    <a:cubicBezTo>
                      <a:pt x="14" y="6"/>
                      <a:pt x="17" y="6"/>
                      <a:pt x="19" y="6"/>
                    </a:cubicBezTo>
                    <a:cubicBezTo>
                      <a:pt x="21" y="6"/>
                      <a:pt x="22" y="7"/>
                      <a:pt x="23" y="9"/>
                    </a:cubicBezTo>
                    <a:cubicBezTo>
                      <a:pt x="24" y="10"/>
                      <a:pt x="25" y="12"/>
                      <a:pt x="24" y="1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4"/>
                      <a:pt x="29" y="11"/>
                      <a:pt x="29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2" name="Freeform 23"/>
              <p:cNvSpPr>
                <a:spLocks noChangeArrowheads="1"/>
              </p:cNvSpPr>
              <p:nvPr/>
            </p:nvSpPr>
            <p:spPr bwMode="auto">
              <a:xfrm>
                <a:off x="292100" y="2633663"/>
                <a:ext cx="203200" cy="184150"/>
              </a:xfrm>
              <a:custGeom>
                <a:avLst/>
                <a:gdLst>
                  <a:gd name="T0" fmla="*/ 33 w 54"/>
                  <a:gd name="T1" fmla="*/ 27 h 49"/>
                  <a:gd name="T2" fmla="*/ 30 w 54"/>
                  <a:gd name="T3" fmla="*/ 18 h 49"/>
                  <a:gd name="T4" fmla="*/ 32 w 54"/>
                  <a:gd name="T5" fmla="*/ 8 h 49"/>
                  <a:gd name="T6" fmla="*/ 38 w 54"/>
                  <a:gd name="T7" fmla="*/ 8 h 49"/>
                  <a:gd name="T8" fmla="*/ 43 w 54"/>
                  <a:gd name="T9" fmla="*/ 14 h 49"/>
                  <a:gd name="T10" fmla="*/ 43 w 54"/>
                  <a:gd name="T11" fmla="*/ 28 h 49"/>
                  <a:gd name="T12" fmla="*/ 48 w 54"/>
                  <a:gd name="T13" fmla="*/ 33 h 49"/>
                  <a:gd name="T14" fmla="*/ 48 w 54"/>
                  <a:gd name="T15" fmla="*/ 10 h 49"/>
                  <a:gd name="T16" fmla="*/ 38 w 54"/>
                  <a:gd name="T17" fmla="*/ 1 h 49"/>
                  <a:gd name="T18" fmla="*/ 27 w 54"/>
                  <a:gd name="T19" fmla="*/ 2 h 49"/>
                  <a:gd name="T20" fmla="*/ 21 w 54"/>
                  <a:gd name="T21" fmla="*/ 10 h 49"/>
                  <a:gd name="T22" fmla="*/ 23 w 54"/>
                  <a:gd name="T23" fmla="*/ 20 h 49"/>
                  <a:gd name="T24" fmla="*/ 26 w 54"/>
                  <a:gd name="T25" fmla="*/ 30 h 49"/>
                  <a:gd name="T26" fmla="*/ 24 w 54"/>
                  <a:gd name="T27" fmla="*/ 40 h 49"/>
                  <a:gd name="T28" fmla="*/ 18 w 54"/>
                  <a:gd name="T29" fmla="*/ 41 h 49"/>
                  <a:gd name="T30" fmla="*/ 12 w 54"/>
                  <a:gd name="T31" fmla="*/ 35 h 49"/>
                  <a:gd name="T32" fmla="*/ 12 w 54"/>
                  <a:gd name="T33" fmla="*/ 18 h 49"/>
                  <a:gd name="T34" fmla="*/ 7 w 54"/>
                  <a:gd name="T35" fmla="*/ 12 h 49"/>
                  <a:gd name="T36" fmla="*/ 6 w 54"/>
                  <a:gd name="T37" fmla="*/ 37 h 49"/>
                  <a:gd name="T38" fmla="*/ 17 w 54"/>
                  <a:gd name="T39" fmla="*/ 48 h 49"/>
                  <a:gd name="T40" fmla="*/ 29 w 54"/>
                  <a:gd name="T41" fmla="*/ 47 h 49"/>
                  <a:gd name="T42" fmla="*/ 33 w 54"/>
                  <a:gd name="T43" fmla="*/ 27 h 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4"/>
                  <a:gd name="T67" fmla="*/ 0 h 49"/>
                  <a:gd name="T68" fmla="*/ 54 w 54"/>
                  <a:gd name="T69" fmla="*/ 49 h 4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4" h="49">
                    <a:moveTo>
                      <a:pt x="33" y="27"/>
                    </a:move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3"/>
                      <a:pt x="29" y="10"/>
                      <a:pt x="32" y="8"/>
                    </a:cubicBezTo>
                    <a:cubicBezTo>
                      <a:pt x="34" y="7"/>
                      <a:pt x="36" y="7"/>
                      <a:pt x="38" y="8"/>
                    </a:cubicBezTo>
                    <a:cubicBezTo>
                      <a:pt x="40" y="9"/>
                      <a:pt x="42" y="11"/>
                      <a:pt x="43" y="14"/>
                    </a:cubicBezTo>
                    <a:cubicBezTo>
                      <a:pt x="46" y="19"/>
                      <a:pt x="46" y="23"/>
                      <a:pt x="43" y="28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54" y="26"/>
                      <a:pt x="54" y="19"/>
                      <a:pt x="48" y="10"/>
                    </a:cubicBezTo>
                    <a:cubicBezTo>
                      <a:pt x="46" y="5"/>
                      <a:pt x="42" y="2"/>
                      <a:pt x="38" y="1"/>
                    </a:cubicBezTo>
                    <a:cubicBezTo>
                      <a:pt x="34" y="0"/>
                      <a:pt x="31" y="0"/>
                      <a:pt x="27" y="2"/>
                    </a:cubicBezTo>
                    <a:cubicBezTo>
                      <a:pt x="24" y="4"/>
                      <a:pt x="22" y="7"/>
                      <a:pt x="21" y="10"/>
                    </a:cubicBezTo>
                    <a:cubicBezTo>
                      <a:pt x="21" y="13"/>
                      <a:pt x="21" y="16"/>
                      <a:pt x="23" y="2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35"/>
                      <a:pt x="28" y="38"/>
                      <a:pt x="24" y="40"/>
                    </a:cubicBezTo>
                    <a:cubicBezTo>
                      <a:pt x="22" y="42"/>
                      <a:pt x="20" y="42"/>
                      <a:pt x="18" y="41"/>
                    </a:cubicBezTo>
                    <a:cubicBezTo>
                      <a:pt x="15" y="40"/>
                      <a:pt x="13" y="38"/>
                      <a:pt x="12" y="35"/>
                    </a:cubicBezTo>
                    <a:cubicBezTo>
                      <a:pt x="7" y="28"/>
                      <a:pt x="7" y="22"/>
                      <a:pt x="12" y="1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9"/>
                      <a:pt x="0" y="28"/>
                      <a:pt x="6" y="37"/>
                    </a:cubicBezTo>
                    <a:cubicBezTo>
                      <a:pt x="9" y="43"/>
                      <a:pt x="13" y="46"/>
                      <a:pt x="17" y="48"/>
                    </a:cubicBezTo>
                    <a:cubicBezTo>
                      <a:pt x="21" y="49"/>
                      <a:pt x="25" y="49"/>
                      <a:pt x="29" y="47"/>
                    </a:cubicBezTo>
                    <a:cubicBezTo>
                      <a:pt x="35" y="43"/>
                      <a:pt x="37" y="36"/>
                      <a:pt x="33" y="2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3" name="Freeform 24"/>
              <p:cNvSpPr>
                <a:spLocks noChangeArrowheads="1"/>
              </p:cNvSpPr>
              <p:nvPr/>
            </p:nvSpPr>
            <p:spPr bwMode="auto">
              <a:xfrm>
                <a:off x="393700" y="2776538"/>
                <a:ext cx="211138" cy="212725"/>
              </a:xfrm>
              <a:custGeom>
                <a:avLst/>
                <a:gdLst>
                  <a:gd name="T0" fmla="*/ 29 w 56"/>
                  <a:gd name="T1" fmla="*/ 40 h 57"/>
                  <a:gd name="T2" fmla="*/ 21 w 56"/>
                  <a:gd name="T3" fmla="*/ 42 h 57"/>
                  <a:gd name="T4" fmla="*/ 14 w 56"/>
                  <a:gd name="T5" fmla="*/ 41 h 57"/>
                  <a:gd name="T6" fmla="*/ 9 w 56"/>
                  <a:gd name="T7" fmla="*/ 37 h 57"/>
                  <a:gd name="T8" fmla="*/ 8 w 56"/>
                  <a:gd name="T9" fmla="*/ 30 h 57"/>
                  <a:gd name="T10" fmla="*/ 14 w 56"/>
                  <a:gd name="T11" fmla="*/ 22 h 57"/>
                  <a:gd name="T12" fmla="*/ 41 w 56"/>
                  <a:gd name="T13" fmla="*/ 6 h 57"/>
                  <a:gd name="T14" fmla="*/ 37 w 56"/>
                  <a:gd name="T15" fmla="*/ 0 h 57"/>
                  <a:gd name="T16" fmla="*/ 11 w 56"/>
                  <a:gd name="T17" fmla="*/ 16 h 57"/>
                  <a:gd name="T18" fmla="*/ 1 w 56"/>
                  <a:gd name="T19" fmla="*/ 26 h 57"/>
                  <a:gd name="T20" fmla="*/ 3 w 56"/>
                  <a:gd name="T21" fmla="*/ 39 h 57"/>
                  <a:gd name="T22" fmla="*/ 20 w 56"/>
                  <a:gd name="T23" fmla="*/ 46 h 57"/>
                  <a:gd name="T24" fmla="*/ 12 w 56"/>
                  <a:gd name="T25" fmla="*/ 51 h 57"/>
                  <a:gd name="T26" fmla="*/ 15 w 56"/>
                  <a:gd name="T27" fmla="*/ 57 h 57"/>
                  <a:gd name="T28" fmla="*/ 56 w 56"/>
                  <a:gd name="T29" fmla="*/ 32 h 57"/>
                  <a:gd name="T30" fmla="*/ 52 w 56"/>
                  <a:gd name="T31" fmla="*/ 26 h 57"/>
                  <a:gd name="T32" fmla="*/ 29 w 56"/>
                  <a:gd name="T33" fmla="*/ 40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"/>
                  <a:gd name="T52" fmla="*/ 0 h 57"/>
                  <a:gd name="T53" fmla="*/ 56 w 56"/>
                  <a:gd name="T54" fmla="*/ 57 h 5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" h="57">
                    <a:moveTo>
                      <a:pt x="29" y="40"/>
                    </a:moveTo>
                    <a:cubicBezTo>
                      <a:pt x="27" y="41"/>
                      <a:pt x="24" y="42"/>
                      <a:pt x="21" y="42"/>
                    </a:cubicBezTo>
                    <a:cubicBezTo>
                      <a:pt x="18" y="42"/>
                      <a:pt x="16" y="42"/>
                      <a:pt x="14" y="41"/>
                    </a:cubicBezTo>
                    <a:cubicBezTo>
                      <a:pt x="12" y="40"/>
                      <a:pt x="10" y="39"/>
                      <a:pt x="9" y="37"/>
                    </a:cubicBezTo>
                    <a:cubicBezTo>
                      <a:pt x="8" y="35"/>
                      <a:pt x="7" y="32"/>
                      <a:pt x="8" y="30"/>
                    </a:cubicBezTo>
                    <a:cubicBezTo>
                      <a:pt x="8" y="27"/>
                      <a:pt x="10" y="24"/>
                      <a:pt x="14" y="22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6" y="19"/>
                      <a:pt x="2" y="22"/>
                      <a:pt x="1" y="26"/>
                    </a:cubicBezTo>
                    <a:cubicBezTo>
                      <a:pt x="0" y="30"/>
                      <a:pt x="0" y="35"/>
                      <a:pt x="3" y="39"/>
                    </a:cubicBezTo>
                    <a:cubicBezTo>
                      <a:pt x="6" y="44"/>
                      <a:pt x="12" y="47"/>
                      <a:pt x="20" y="46"/>
                    </a:cubicBezTo>
                    <a:cubicBezTo>
                      <a:pt x="12" y="51"/>
                      <a:pt x="12" y="51"/>
                      <a:pt x="12" y="51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2" y="26"/>
                      <a:pt x="52" y="26"/>
                      <a:pt x="52" y="26"/>
                    </a:cubicBezTo>
                    <a:lnTo>
                      <a:pt x="29" y="4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4" name="Freeform 25"/>
              <p:cNvSpPr>
                <a:spLocks noChangeArrowheads="1"/>
              </p:cNvSpPr>
              <p:nvPr/>
            </p:nvSpPr>
            <p:spPr bwMode="auto">
              <a:xfrm>
                <a:off x="495300" y="2960688"/>
                <a:ext cx="188913" cy="165100"/>
              </a:xfrm>
              <a:custGeom>
                <a:avLst/>
                <a:gdLst>
                  <a:gd name="T0" fmla="*/ 41 w 50"/>
                  <a:gd name="T1" fmla="*/ 12 h 44"/>
                  <a:gd name="T2" fmla="*/ 37 w 50"/>
                  <a:gd name="T3" fmla="*/ 28 h 44"/>
                  <a:gd name="T4" fmla="*/ 42 w 50"/>
                  <a:gd name="T5" fmla="*/ 33 h 44"/>
                  <a:gd name="T6" fmla="*/ 49 w 50"/>
                  <a:gd name="T7" fmla="*/ 22 h 44"/>
                  <a:gd name="T8" fmla="*/ 47 w 50"/>
                  <a:gd name="T9" fmla="*/ 9 h 44"/>
                  <a:gd name="T10" fmla="*/ 33 w 50"/>
                  <a:gd name="T11" fmla="*/ 0 h 44"/>
                  <a:gd name="T12" fmla="*/ 14 w 50"/>
                  <a:gd name="T13" fmla="*/ 5 h 44"/>
                  <a:gd name="T14" fmla="*/ 2 w 50"/>
                  <a:gd name="T15" fmla="*/ 19 h 44"/>
                  <a:gd name="T16" fmla="*/ 3 w 50"/>
                  <a:gd name="T17" fmla="*/ 35 h 44"/>
                  <a:gd name="T18" fmla="*/ 14 w 50"/>
                  <a:gd name="T19" fmla="*/ 43 h 44"/>
                  <a:gd name="T20" fmla="*/ 27 w 50"/>
                  <a:gd name="T21" fmla="*/ 42 h 44"/>
                  <a:gd name="T22" fmla="*/ 25 w 50"/>
                  <a:gd name="T23" fmla="*/ 36 h 44"/>
                  <a:gd name="T24" fmla="*/ 9 w 50"/>
                  <a:gd name="T25" fmla="*/ 32 h 44"/>
                  <a:gd name="T26" fmla="*/ 8 w 50"/>
                  <a:gd name="T27" fmla="*/ 22 h 44"/>
                  <a:gd name="T28" fmla="*/ 19 w 50"/>
                  <a:gd name="T29" fmla="*/ 11 h 44"/>
                  <a:gd name="T30" fmla="*/ 32 w 50"/>
                  <a:gd name="T31" fmla="*/ 7 h 44"/>
                  <a:gd name="T32" fmla="*/ 41 w 50"/>
                  <a:gd name="T33" fmla="*/ 12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4"/>
                  <a:gd name="T53" fmla="*/ 50 w 50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4">
                    <a:moveTo>
                      <a:pt x="41" y="12"/>
                    </a:moveTo>
                    <a:cubicBezTo>
                      <a:pt x="45" y="18"/>
                      <a:pt x="43" y="23"/>
                      <a:pt x="37" y="28"/>
                    </a:cubicBezTo>
                    <a:cubicBezTo>
                      <a:pt x="42" y="33"/>
                      <a:pt x="42" y="33"/>
                      <a:pt x="42" y="33"/>
                    </a:cubicBezTo>
                    <a:cubicBezTo>
                      <a:pt x="46" y="30"/>
                      <a:pt x="48" y="27"/>
                      <a:pt x="49" y="22"/>
                    </a:cubicBezTo>
                    <a:cubicBezTo>
                      <a:pt x="50" y="18"/>
                      <a:pt x="49" y="14"/>
                      <a:pt x="47" y="9"/>
                    </a:cubicBezTo>
                    <a:cubicBezTo>
                      <a:pt x="43" y="4"/>
                      <a:pt x="39" y="1"/>
                      <a:pt x="33" y="0"/>
                    </a:cubicBezTo>
                    <a:cubicBezTo>
                      <a:pt x="27" y="0"/>
                      <a:pt x="21" y="1"/>
                      <a:pt x="14" y="5"/>
                    </a:cubicBezTo>
                    <a:cubicBezTo>
                      <a:pt x="8" y="9"/>
                      <a:pt x="4" y="13"/>
                      <a:pt x="2" y="19"/>
                    </a:cubicBezTo>
                    <a:cubicBezTo>
                      <a:pt x="0" y="24"/>
                      <a:pt x="0" y="30"/>
                      <a:pt x="3" y="35"/>
                    </a:cubicBezTo>
                    <a:cubicBezTo>
                      <a:pt x="6" y="39"/>
                      <a:pt x="9" y="42"/>
                      <a:pt x="14" y="43"/>
                    </a:cubicBezTo>
                    <a:cubicBezTo>
                      <a:pt x="18" y="44"/>
                      <a:pt x="22" y="44"/>
                      <a:pt x="27" y="4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17" y="39"/>
                      <a:pt x="12" y="37"/>
                      <a:pt x="9" y="32"/>
                    </a:cubicBezTo>
                    <a:cubicBezTo>
                      <a:pt x="7" y="29"/>
                      <a:pt x="7" y="25"/>
                      <a:pt x="8" y="22"/>
                    </a:cubicBezTo>
                    <a:cubicBezTo>
                      <a:pt x="10" y="18"/>
                      <a:pt x="14" y="15"/>
                      <a:pt x="19" y="11"/>
                    </a:cubicBezTo>
                    <a:cubicBezTo>
                      <a:pt x="24" y="8"/>
                      <a:pt x="28" y="7"/>
                      <a:pt x="32" y="7"/>
                    </a:cubicBezTo>
                    <a:cubicBezTo>
                      <a:pt x="36" y="7"/>
                      <a:pt x="39" y="9"/>
                      <a:pt x="41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5" name="Freeform 26"/>
              <p:cNvSpPr>
                <a:spLocks noChangeArrowheads="1"/>
              </p:cNvSpPr>
              <p:nvPr/>
            </p:nvSpPr>
            <p:spPr bwMode="auto">
              <a:xfrm>
                <a:off x="582613" y="3101975"/>
                <a:ext cx="187325" cy="169863"/>
              </a:xfrm>
              <a:custGeom>
                <a:avLst/>
                <a:gdLst>
                  <a:gd name="T0" fmla="*/ 42 w 50"/>
                  <a:gd name="T1" fmla="*/ 13 h 45"/>
                  <a:gd name="T2" fmla="*/ 38 w 50"/>
                  <a:gd name="T3" fmla="*/ 29 h 45"/>
                  <a:gd name="T4" fmla="*/ 42 w 50"/>
                  <a:gd name="T5" fmla="*/ 34 h 45"/>
                  <a:gd name="T6" fmla="*/ 49 w 50"/>
                  <a:gd name="T7" fmla="*/ 23 h 45"/>
                  <a:gd name="T8" fmla="*/ 47 w 50"/>
                  <a:gd name="T9" fmla="*/ 10 h 45"/>
                  <a:gd name="T10" fmla="*/ 33 w 50"/>
                  <a:gd name="T11" fmla="*/ 1 h 45"/>
                  <a:gd name="T12" fmla="*/ 15 w 50"/>
                  <a:gd name="T13" fmla="*/ 5 h 45"/>
                  <a:gd name="T14" fmla="*/ 2 w 50"/>
                  <a:gd name="T15" fmla="*/ 19 h 45"/>
                  <a:gd name="T16" fmla="*/ 4 w 50"/>
                  <a:gd name="T17" fmla="*/ 36 h 45"/>
                  <a:gd name="T18" fmla="*/ 14 w 50"/>
                  <a:gd name="T19" fmla="*/ 44 h 45"/>
                  <a:gd name="T20" fmla="*/ 28 w 50"/>
                  <a:gd name="T21" fmla="*/ 43 h 45"/>
                  <a:gd name="T22" fmla="*/ 25 w 50"/>
                  <a:gd name="T23" fmla="*/ 36 h 45"/>
                  <a:gd name="T24" fmla="*/ 9 w 50"/>
                  <a:gd name="T25" fmla="*/ 33 h 45"/>
                  <a:gd name="T26" fmla="*/ 9 w 50"/>
                  <a:gd name="T27" fmla="*/ 22 h 45"/>
                  <a:gd name="T28" fmla="*/ 19 w 50"/>
                  <a:gd name="T29" fmla="*/ 12 h 45"/>
                  <a:gd name="T30" fmla="*/ 32 w 50"/>
                  <a:gd name="T31" fmla="*/ 8 h 45"/>
                  <a:gd name="T32" fmla="*/ 42 w 50"/>
                  <a:gd name="T33" fmla="*/ 1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"/>
                  <a:gd name="T52" fmla="*/ 0 h 45"/>
                  <a:gd name="T53" fmla="*/ 50 w 50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" h="45">
                    <a:moveTo>
                      <a:pt x="42" y="13"/>
                    </a:moveTo>
                    <a:cubicBezTo>
                      <a:pt x="45" y="18"/>
                      <a:pt x="44" y="24"/>
                      <a:pt x="38" y="29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6" y="31"/>
                      <a:pt x="48" y="27"/>
                      <a:pt x="49" y="23"/>
                    </a:cubicBezTo>
                    <a:cubicBezTo>
                      <a:pt x="50" y="18"/>
                      <a:pt x="50" y="14"/>
                      <a:pt x="47" y="10"/>
                    </a:cubicBezTo>
                    <a:cubicBezTo>
                      <a:pt x="44" y="4"/>
                      <a:pt x="39" y="1"/>
                      <a:pt x="33" y="1"/>
                    </a:cubicBezTo>
                    <a:cubicBezTo>
                      <a:pt x="27" y="0"/>
                      <a:pt x="21" y="2"/>
                      <a:pt x="15" y="5"/>
                    </a:cubicBezTo>
                    <a:cubicBezTo>
                      <a:pt x="9" y="9"/>
                      <a:pt x="5" y="14"/>
                      <a:pt x="2" y="19"/>
                    </a:cubicBezTo>
                    <a:cubicBezTo>
                      <a:pt x="0" y="25"/>
                      <a:pt x="0" y="30"/>
                      <a:pt x="4" y="36"/>
                    </a:cubicBezTo>
                    <a:cubicBezTo>
                      <a:pt x="6" y="40"/>
                      <a:pt x="10" y="43"/>
                      <a:pt x="14" y="44"/>
                    </a:cubicBezTo>
                    <a:cubicBezTo>
                      <a:pt x="18" y="45"/>
                      <a:pt x="23" y="45"/>
                      <a:pt x="28" y="4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18" y="39"/>
                      <a:pt x="12" y="38"/>
                      <a:pt x="9" y="33"/>
                    </a:cubicBezTo>
                    <a:cubicBezTo>
                      <a:pt x="7" y="29"/>
                      <a:pt x="7" y="26"/>
                      <a:pt x="9" y="22"/>
                    </a:cubicBezTo>
                    <a:cubicBezTo>
                      <a:pt x="10" y="18"/>
                      <a:pt x="14" y="15"/>
                      <a:pt x="19" y="12"/>
                    </a:cubicBezTo>
                    <a:cubicBezTo>
                      <a:pt x="24" y="9"/>
                      <a:pt x="28" y="8"/>
                      <a:pt x="32" y="8"/>
                    </a:cubicBezTo>
                    <a:cubicBezTo>
                      <a:pt x="37" y="8"/>
                      <a:pt x="40" y="10"/>
                      <a:pt x="42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6" name="Freeform 27"/>
              <p:cNvSpPr>
                <a:spLocks noEditPoints="1" noChangeArrowheads="1"/>
              </p:cNvSpPr>
              <p:nvPr/>
            </p:nvSpPr>
            <p:spPr bwMode="auto">
              <a:xfrm>
                <a:off x="671513" y="3249613"/>
                <a:ext cx="192088" cy="179388"/>
              </a:xfrm>
              <a:custGeom>
                <a:avLst/>
                <a:gdLst>
                  <a:gd name="T0" fmla="*/ 50 w 51"/>
                  <a:gd name="T1" fmla="*/ 27 h 48"/>
                  <a:gd name="T2" fmla="*/ 47 w 51"/>
                  <a:gd name="T3" fmla="*/ 11 h 48"/>
                  <a:gd name="T4" fmla="*/ 33 w 51"/>
                  <a:gd name="T5" fmla="*/ 1 h 48"/>
                  <a:gd name="T6" fmla="*/ 14 w 51"/>
                  <a:gd name="T7" fmla="*/ 5 h 48"/>
                  <a:gd name="T8" fmla="*/ 2 w 51"/>
                  <a:gd name="T9" fmla="*/ 20 h 48"/>
                  <a:gd name="T10" fmla="*/ 4 w 51"/>
                  <a:gd name="T11" fmla="*/ 37 h 48"/>
                  <a:gd name="T12" fmla="*/ 14 w 51"/>
                  <a:gd name="T13" fmla="*/ 46 h 48"/>
                  <a:gd name="T14" fmla="*/ 27 w 51"/>
                  <a:gd name="T15" fmla="*/ 47 h 48"/>
                  <a:gd name="T16" fmla="*/ 24 w 51"/>
                  <a:gd name="T17" fmla="*/ 40 h 48"/>
                  <a:gd name="T18" fmla="*/ 10 w 51"/>
                  <a:gd name="T19" fmla="*/ 34 h 48"/>
                  <a:gd name="T20" fmla="*/ 8 w 51"/>
                  <a:gd name="T21" fmla="*/ 24 h 48"/>
                  <a:gd name="T22" fmla="*/ 18 w 51"/>
                  <a:gd name="T23" fmla="*/ 12 h 48"/>
                  <a:gd name="T24" fmla="*/ 36 w 51"/>
                  <a:gd name="T25" fmla="*/ 42 h 48"/>
                  <a:gd name="T26" fmla="*/ 50 w 51"/>
                  <a:gd name="T27" fmla="*/ 27 h 48"/>
                  <a:gd name="T28" fmla="*/ 23 w 51"/>
                  <a:gd name="T29" fmla="*/ 10 h 48"/>
                  <a:gd name="T30" fmla="*/ 34 w 51"/>
                  <a:gd name="T31" fmla="*/ 8 h 48"/>
                  <a:gd name="T32" fmla="*/ 43 w 51"/>
                  <a:gd name="T33" fmla="*/ 14 h 48"/>
                  <a:gd name="T34" fmla="*/ 44 w 51"/>
                  <a:gd name="T35" fmla="*/ 21 h 48"/>
                  <a:gd name="T36" fmla="*/ 42 w 51"/>
                  <a:gd name="T37" fmla="*/ 27 h 48"/>
                  <a:gd name="T38" fmla="*/ 36 w 51"/>
                  <a:gd name="T39" fmla="*/ 32 h 48"/>
                  <a:gd name="T40" fmla="*/ 23 w 51"/>
                  <a:gd name="T41" fmla="*/ 10 h 4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1"/>
                  <a:gd name="T64" fmla="*/ 0 h 48"/>
                  <a:gd name="T65" fmla="*/ 51 w 51"/>
                  <a:gd name="T66" fmla="*/ 48 h 4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1" h="48">
                    <a:moveTo>
                      <a:pt x="50" y="27"/>
                    </a:moveTo>
                    <a:cubicBezTo>
                      <a:pt x="51" y="21"/>
                      <a:pt x="50" y="16"/>
                      <a:pt x="47" y="11"/>
                    </a:cubicBezTo>
                    <a:cubicBezTo>
                      <a:pt x="44" y="5"/>
                      <a:pt x="39" y="2"/>
                      <a:pt x="33" y="1"/>
                    </a:cubicBezTo>
                    <a:cubicBezTo>
                      <a:pt x="27" y="0"/>
                      <a:pt x="21" y="1"/>
                      <a:pt x="14" y="5"/>
                    </a:cubicBezTo>
                    <a:cubicBezTo>
                      <a:pt x="8" y="9"/>
                      <a:pt x="4" y="14"/>
                      <a:pt x="2" y="20"/>
                    </a:cubicBezTo>
                    <a:cubicBezTo>
                      <a:pt x="0" y="25"/>
                      <a:pt x="1" y="31"/>
                      <a:pt x="4" y="37"/>
                    </a:cubicBezTo>
                    <a:cubicBezTo>
                      <a:pt x="7" y="41"/>
                      <a:pt x="10" y="44"/>
                      <a:pt x="14" y="46"/>
                    </a:cubicBezTo>
                    <a:cubicBezTo>
                      <a:pt x="18" y="47"/>
                      <a:pt x="23" y="48"/>
                      <a:pt x="27" y="47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18" y="41"/>
                      <a:pt x="13" y="39"/>
                      <a:pt x="10" y="34"/>
                    </a:cubicBezTo>
                    <a:cubicBezTo>
                      <a:pt x="8" y="31"/>
                      <a:pt x="7" y="28"/>
                      <a:pt x="8" y="24"/>
                    </a:cubicBezTo>
                    <a:cubicBezTo>
                      <a:pt x="8" y="20"/>
                      <a:pt x="12" y="16"/>
                      <a:pt x="18" y="1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43" y="37"/>
                      <a:pt x="48" y="32"/>
                      <a:pt x="50" y="27"/>
                    </a:cubicBezTo>
                    <a:close/>
                    <a:moveTo>
                      <a:pt x="23" y="10"/>
                    </a:moveTo>
                    <a:cubicBezTo>
                      <a:pt x="27" y="8"/>
                      <a:pt x="31" y="7"/>
                      <a:pt x="34" y="8"/>
                    </a:cubicBezTo>
                    <a:cubicBezTo>
                      <a:pt x="38" y="9"/>
                      <a:pt x="41" y="11"/>
                      <a:pt x="43" y="14"/>
                    </a:cubicBezTo>
                    <a:cubicBezTo>
                      <a:pt x="44" y="16"/>
                      <a:pt x="45" y="19"/>
                      <a:pt x="44" y="21"/>
                    </a:cubicBezTo>
                    <a:cubicBezTo>
                      <a:pt x="44" y="23"/>
                      <a:pt x="43" y="26"/>
                      <a:pt x="42" y="27"/>
                    </a:cubicBezTo>
                    <a:cubicBezTo>
                      <a:pt x="41" y="29"/>
                      <a:pt x="39" y="31"/>
                      <a:pt x="36" y="32"/>
                    </a:cubicBezTo>
                    <a:lnTo>
                      <a:pt x="23" y="1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7" name="Freeform 28"/>
              <p:cNvSpPr>
                <a:spLocks noChangeArrowheads="1"/>
              </p:cNvSpPr>
              <p:nvPr/>
            </p:nvSpPr>
            <p:spPr bwMode="auto">
              <a:xfrm>
                <a:off x="758825" y="3395663"/>
                <a:ext cx="198438" cy="187325"/>
              </a:xfrm>
              <a:custGeom>
                <a:avLst/>
                <a:gdLst>
                  <a:gd name="T0" fmla="*/ 33 w 53"/>
                  <a:gd name="T1" fmla="*/ 27 h 50"/>
                  <a:gd name="T2" fmla="*/ 29 w 53"/>
                  <a:gd name="T3" fmla="*/ 18 h 50"/>
                  <a:gd name="T4" fmla="*/ 31 w 53"/>
                  <a:gd name="T5" fmla="*/ 9 h 50"/>
                  <a:gd name="T6" fmla="*/ 37 w 53"/>
                  <a:gd name="T7" fmla="*/ 8 h 50"/>
                  <a:gd name="T8" fmla="*/ 43 w 53"/>
                  <a:gd name="T9" fmla="*/ 14 h 50"/>
                  <a:gd name="T10" fmla="*/ 42 w 53"/>
                  <a:gd name="T11" fmla="*/ 28 h 50"/>
                  <a:gd name="T12" fmla="*/ 47 w 53"/>
                  <a:gd name="T13" fmla="*/ 33 h 50"/>
                  <a:gd name="T14" fmla="*/ 48 w 53"/>
                  <a:gd name="T15" fmla="*/ 10 h 50"/>
                  <a:gd name="T16" fmla="*/ 38 w 53"/>
                  <a:gd name="T17" fmla="*/ 1 h 50"/>
                  <a:gd name="T18" fmla="*/ 27 w 53"/>
                  <a:gd name="T19" fmla="*/ 3 h 50"/>
                  <a:gd name="T20" fmla="*/ 21 w 53"/>
                  <a:gd name="T21" fmla="*/ 10 h 50"/>
                  <a:gd name="T22" fmla="*/ 22 w 53"/>
                  <a:gd name="T23" fmla="*/ 20 h 50"/>
                  <a:gd name="T24" fmla="*/ 26 w 53"/>
                  <a:gd name="T25" fmla="*/ 30 h 50"/>
                  <a:gd name="T26" fmla="*/ 24 w 53"/>
                  <a:gd name="T27" fmla="*/ 41 h 50"/>
                  <a:gd name="T28" fmla="*/ 17 w 53"/>
                  <a:gd name="T29" fmla="*/ 41 h 50"/>
                  <a:gd name="T30" fmla="*/ 11 w 53"/>
                  <a:gd name="T31" fmla="*/ 35 h 50"/>
                  <a:gd name="T32" fmla="*/ 11 w 53"/>
                  <a:gd name="T33" fmla="*/ 18 h 50"/>
                  <a:gd name="T34" fmla="*/ 6 w 53"/>
                  <a:gd name="T35" fmla="*/ 13 h 50"/>
                  <a:gd name="T36" fmla="*/ 5 w 53"/>
                  <a:gd name="T37" fmla="*/ 38 h 50"/>
                  <a:gd name="T38" fmla="*/ 16 w 53"/>
                  <a:gd name="T39" fmla="*/ 48 h 50"/>
                  <a:gd name="T40" fmla="*/ 28 w 53"/>
                  <a:gd name="T41" fmla="*/ 47 h 50"/>
                  <a:gd name="T42" fmla="*/ 33 w 53"/>
                  <a:gd name="T43" fmla="*/ 27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3"/>
                  <a:gd name="T67" fmla="*/ 0 h 50"/>
                  <a:gd name="T68" fmla="*/ 53 w 53"/>
                  <a:gd name="T69" fmla="*/ 50 h 5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3" h="50">
                    <a:moveTo>
                      <a:pt x="33" y="27"/>
                    </a:move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4"/>
                      <a:pt x="28" y="10"/>
                      <a:pt x="31" y="9"/>
                    </a:cubicBezTo>
                    <a:cubicBezTo>
                      <a:pt x="33" y="7"/>
                      <a:pt x="35" y="7"/>
                      <a:pt x="37" y="8"/>
                    </a:cubicBezTo>
                    <a:cubicBezTo>
                      <a:pt x="39" y="9"/>
                      <a:pt x="41" y="11"/>
                      <a:pt x="43" y="14"/>
                    </a:cubicBezTo>
                    <a:cubicBezTo>
                      <a:pt x="46" y="19"/>
                      <a:pt x="46" y="24"/>
                      <a:pt x="42" y="28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53" y="27"/>
                      <a:pt x="53" y="19"/>
                      <a:pt x="48" y="10"/>
                    </a:cubicBezTo>
                    <a:cubicBezTo>
                      <a:pt x="45" y="6"/>
                      <a:pt x="42" y="3"/>
                      <a:pt x="38" y="1"/>
                    </a:cubicBezTo>
                    <a:cubicBezTo>
                      <a:pt x="34" y="0"/>
                      <a:pt x="30" y="0"/>
                      <a:pt x="27" y="3"/>
                    </a:cubicBezTo>
                    <a:cubicBezTo>
                      <a:pt x="23" y="4"/>
                      <a:pt x="22" y="7"/>
                      <a:pt x="21" y="10"/>
                    </a:cubicBezTo>
                    <a:cubicBezTo>
                      <a:pt x="20" y="13"/>
                      <a:pt x="21" y="17"/>
                      <a:pt x="22" y="2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5"/>
                      <a:pt x="27" y="39"/>
                      <a:pt x="24" y="41"/>
                    </a:cubicBezTo>
                    <a:cubicBezTo>
                      <a:pt x="22" y="42"/>
                      <a:pt x="19" y="42"/>
                      <a:pt x="17" y="41"/>
                    </a:cubicBezTo>
                    <a:cubicBezTo>
                      <a:pt x="15" y="40"/>
                      <a:pt x="13" y="38"/>
                      <a:pt x="11" y="35"/>
                    </a:cubicBezTo>
                    <a:cubicBezTo>
                      <a:pt x="7" y="28"/>
                      <a:pt x="7" y="22"/>
                      <a:pt x="11" y="18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0" y="20"/>
                      <a:pt x="0" y="28"/>
                      <a:pt x="5" y="38"/>
                    </a:cubicBezTo>
                    <a:cubicBezTo>
                      <a:pt x="8" y="43"/>
                      <a:pt x="12" y="46"/>
                      <a:pt x="16" y="48"/>
                    </a:cubicBezTo>
                    <a:cubicBezTo>
                      <a:pt x="21" y="50"/>
                      <a:pt x="24" y="49"/>
                      <a:pt x="28" y="47"/>
                    </a:cubicBezTo>
                    <a:cubicBezTo>
                      <a:pt x="35" y="43"/>
                      <a:pt x="36" y="36"/>
                      <a:pt x="33" y="2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8" name="Freeform 29"/>
              <p:cNvSpPr>
                <a:spLocks noChangeArrowheads="1"/>
              </p:cNvSpPr>
              <p:nvPr/>
            </p:nvSpPr>
            <p:spPr bwMode="auto">
              <a:xfrm>
                <a:off x="844550" y="3538538"/>
                <a:ext cx="200025" cy="187325"/>
              </a:xfrm>
              <a:custGeom>
                <a:avLst/>
                <a:gdLst>
                  <a:gd name="T0" fmla="*/ 33 w 53"/>
                  <a:gd name="T1" fmla="*/ 28 h 50"/>
                  <a:gd name="T2" fmla="*/ 30 w 53"/>
                  <a:gd name="T3" fmla="*/ 19 h 50"/>
                  <a:gd name="T4" fmla="*/ 31 w 53"/>
                  <a:gd name="T5" fmla="*/ 9 h 50"/>
                  <a:gd name="T6" fmla="*/ 37 w 53"/>
                  <a:gd name="T7" fmla="*/ 9 h 50"/>
                  <a:gd name="T8" fmla="*/ 43 w 53"/>
                  <a:gd name="T9" fmla="*/ 14 h 50"/>
                  <a:gd name="T10" fmla="*/ 43 w 53"/>
                  <a:gd name="T11" fmla="*/ 28 h 50"/>
                  <a:gd name="T12" fmla="*/ 48 w 53"/>
                  <a:gd name="T13" fmla="*/ 33 h 50"/>
                  <a:gd name="T14" fmla="*/ 48 w 53"/>
                  <a:gd name="T15" fmla="*/ 11 h 50"/>
                  <a:gd name="T16" fmla="*/ 38 w 53"/>
                  <a:gd name="T17" fmla="*/ 2 h 50"/>
                  <a:gd name="T18" fmla="*/ 27 w 53"/>
                  <a:gd name="T19" fmla="*/ 3 h 50"/>
                  <a:gd name="T20" fmla="*/ 21 w 53"/>
                  <a:gd name="T21" fmla="*/ 10 h 50"/>
                  <a:gd name="T22" fmla="*/ 22 w 53"/>
                  <a:gd name="T23" fmla="*/ 21 h 50"/>
                  <a:gd name="T24" fmla="*/ 26 w 53"/>
                  <a:gd name="T25" fmla="*/ 30 h 50"/>
                  <a:gd name="T26" fmla="*/ 24 w 53"/>
                  <a:gd name="T27" fmla="*/ 41 h 50"/>
                  <a:gd name="T28" fmla="*/ 17 w 53"/>
                  <a:gd name="T29" fmla="*/ 41 h 50"/>
                  <a:gd name="T30" fmla="*/ 11 w 53"/>
                  <a:gd name="T31" fmla="*/ 36 h 50"/>
                  <a:gd name="T32" fmla="*/ 11 w 53"/>
                  <a:gd name="T33" fmla="*/ 18 h 50"/>
                  <a:gd name="T34" fmla="*/ 6 w 53"/>
                  <a:gd name="T35" fmla="*/ 13 h 50"/>
                  <a:gd name="T36" fmla="*/ 6 w 53"/>
                  <a:gd name="T37" fmla="*/ 38 h 50"/>
                  <a:gd name="T38" fmla="*/ 17 w 53"/>
                  <a:gd name="T39" fmla="*/ 48 h 50"/>
                  <a:gd name="T40" fmla="*/ 29 w 53"/>
                  <a:gd name="T41" fmla="*/ 47 h 50"/>
                  <a:gd name="T42" fmla="*/ 33 w 53"/>
                  <a:gd name="T43" fmla="*/ 28 h 5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3"/>
                  <a:gd name="T67" fmla="*/ 0 h 50"/>
                  <a:gd name="T68" fmla="*/ 53 w 53"/>
                  <a:gd name="T69" fmla="*/ 50 h 5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3" h="50">
                    <a:moveTo>
                      <a:pt x="33" y="28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28" y="14"/>
                      <a:pt x="28" y="11"/>
                      <a:pt x="31" y="9"/>
                    </a:cubicBezTo>
                    <a:cubicBezTo>
                      <a:pt x="33" y="8"/>
                      <a:pt x="35" y="8"/>
                      <a:pt x="37" y="9"/>
                    </a:cubicBezTo>
                    <a:cubicBezTo>
                      <a:pt x="40" y="10"/>
                      <a:pt x="41" y="12"/>
                      <a:pt x="43" y="14"/>
                    </a:cubicBezTo>
                    <a:cubicBezTo>
                      <a:pt x="46" y="19"/>
                      <a:pt x="46" y="24"/>
                      <a:pt x="43" y="28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53" y="27"/>
                      <a:pt x="53" y="20"/>
                      <a:pt x="48" y="11"/>
                    </a:cubicBezTo>
                    <a:cubicBezTo>
                      <a:pt x="45" y="6"/>
                      <a:pt x="42" y="3"/>
                      <a:pt x="38" y="2"/>
                    </a:cubicBezTo>
                    <a:cubicBezTo>
                      <a:pt x="34" y="0"/>
                      <a:pt x="30" y="1"/>
                      <a:pt x="27" y="3"/>
                    </a:cubicBezTo>
                    <a:cubicBezTo>
                      <a:pt x="24" y="5"/>
                      <a:pt x="22" y="7"/>
                      <a:pt x="21" y="10"/>
                    </a:cubicBezTo>
                    <a:cubicBezTo>
                      <a:pt x="20" y="14"/>
                      <a:pt x="21" y="17"/>
                      <a:pt x="22" y="2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8" y="36"/>
                      <a:pt x="27" y="39"/>
                      <a:pt x="24" y="41"/>
                    </a:cubicBezTo>
                    <a:cubicBezTo>
                      <a:pt x="22" y="42"/>
                      <a:pt x="20" y="42"/>
                      <a:pt x="17" y="41"/>
                    </a:cubicBezTo>
                    <a:cubicBezTo>
                      <a:pt x="15" y="40"/>
                      <a:pt x="13" y="38"/>
                      <a:pt x="11" y="36"/>
                    </a:cubicBezTo>
                    <a:cubicBezTo>
                      <a:pt x="7" y="29"/>
                      <a:pt x="7" y="23"/>
                      <a:pt x="11" y="18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0" y="20"/>
                      <a:pt x="0" y="28"/>
                      <a:pt x="6" y="38"/>
                    </a:cubicBezTo>
                    <a:cubicBezTo>
                      <a:pt x="9" y="43"/>
                      <a:pt x="12" y="47"/>
                      <a:pt x="17" y="48"/>
                    </a:cubicBezTo>
                    <a:cubicBezTo>
                      <a:pt x="21" y="50"/>
                      <a:pt x="25" y="50"/>
                      <a:pt x="29" y="47"/>
                    </a:cubicBezTo>
                    <a:cubicBezTo>
                      <a:pt x="35" y="43"/>
                      <a:pt x="37" y="37"/>
                      <a:pt x="33" y="2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39" name="Freeform 30"/>
              <p:cNvSpPr>
                <a:spLocks noChangeArrowheads="1"/>
              </p:cNvSpPr>
              <p:nvPr/>
            </p:nvSpPr>
            <p:spPr bwMode="auto">
              <a:xfrm>
                <a:off x="1814513" y="3463925"/>
                <a:ext cx="139700" cy="168275"/>
              </a:xfrm>
              <a:custGeom>
                <a:avLst/>
                <a:gdLst>
                  <a:gd name="T0" fmla="*/ 0 w 88"/>
                  <a:gd name="T1" fmla="*/ 99 h 106"/>
                  <a:gd name="T2" fmla="*/ 10 w 88"/>
                  <a:gd name="T3" fmla="*/ 106 h 106"/>
                  <a:gd name="T4" fmla="*/ 88 w 88"/>
                  <a:gd name="T5" fmla="*/ 9 h 106"/>
                  <a:gd name="T6" fmla="*/ 76 w 88"/>
                  <a:gd name="T7" fmla="*/ 0 h 106"/>
                  <a:gd name="T8" fmla="*/ 0 w 88"/>
                  <a:gd name="T9" fmla="*/ 99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106"/>
                  <a:gd name="T17" fmla="*/ 88 w 88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106">
                    <a:moveTo>
                      <a:pt x="0" y="99"/>
                    </a:moveTo>
                    <a:lnTo>
                      <a:pt x="10" y="106"/>
                    </a:lnTo>
                    <a:lnTo>
                      <a:pt x="88" y="9"/>
                    </a:lnTo>
                    <a:lnTo>
                      <a:pt x="76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0" name="Freeform 31"/>
              <p:cNvSpPr>
                <a:spLocks noChangeArrowheads="1"/>
              </p:cNvSpPr>
              <p:nvPr/>
            </p:nvSpPr>
            <p:spPr bwMode="auto">
              <a:xfrm>
                <a:off x="1882775" y="3546475"/>
                <a:ext cx="165100" cy="187325"/>
              </a:xfrm>
              <a:custGeom>
                <a:avLst/>
                <a:gdLst>
                  <a:gd name="T0" fmla="*/ 26 w 44"/>
                  <a:gd name="T1" fmla="*/ 33 h 50"/>
                  <a:gd name="T2" fmla="*/ 21 w 44"/>
                  <a:gd name="T3" fmla="*/ 37 h 50"/>
                  <a:gd name="T4" fmla="*/ 15 w 44"/>
                  <a:gd name="T5" fmla="*/ 38 h 50"/>
                  <a:gd name="T6" fmla="*/ 9 w 44"/>
                  <a:gd name="T7" fmla="*/ 36 h 50"/>
                  <a:gd name="T8" fmla="*/ 7 w 44"/>
                  <a:gd name="T9" fmla="*/ 31 h 50"/>
                  <a:gd name="T10" fmla="*/ 10 w 44"/>
                  <a:gd name="T11" fmla="*/ 23 h 50"/>
                  <a:gd name="T12" fmla="*/ 25 w 44"/>
                  <a:gd name="T13" fmla="*/ 4 h 50"/>
                  <a:gd name="T14" fmla="*/ 20 w 44"/>
                  <a:gd name="T15" fmla="*/ 0 h 50"/>
                  <a:gd name="T16" fmla="*/ 5 w 44"/>
                  <a:gd name="T17" fmla="*/ 20 h 50"/>
                  <a:gd name="T18" fmla="*/ 0 w 44"/>
                  <a:gd name="T19" fmla="*/ 31 h 50"/>
                  <a:gd name="T20" fmla="*/ 5 w 44"/>
                  <a:gd name="T21" fmla="*/ 40 h 50"/>
                  <a:gd name="T22" fmla="*/ 21 w 44"/>
                  <a:gd name="T23" fmla="*/ 41 h 50"/>
                  <a:gd name="T24" fmla="*/ 16 w 44"/>
                  <a:gd name="T25" fmla="*/ 47 h 50"/>
                  <a:gd name="T26" fmla="*/ 20 w 44"/>
                  <a:gd name="T27" fmla="*/ 50 h 50"/>
                  <a:gd name="T28" fmla="*/ 44 w 44"/>
                  <a:gd name="T29" fmla="*/ 19 h 50"/>
                  <a:gd name="T30" fmla="*/ 40 w 44"/>
                  <a:gd name="T31" fmla="*/ 15 h 50"/>
                  <a:gd name="T32" fmla="*/ 26 w 44"/>
                  <a:gd name="T33" fmla="*/ 33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0"/>
                  <a:gd name="T53" fmla="*/ 44 w 44"/>
                  <a:gd name="T54" fmla="*/ 50 h 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0">
                    <a:moveTo>
                      <a:pt x="26" y="33"/>
                    </a:moveTo>
                    <a:cubicBezTo>
                      <a:pt x="25" y="35"/>
                      <a:pt x="23" y="36"/>
                      <a:pt x="21" y="37"/>
                    </a:cubicBezTo>
                    <a:cubicBezTo>
                      <a:pt x="19" y="38"/>
                      <a:pt x="17" y="38"/>
                      <a:pt x="15" y="38"/>
                    </a:cubicBezTo>
                    <a:cubicBezTo>
                      <a:pt x="13" y="38"/>
                      <a:pt x="11" y="38"/>
                      <a:pt x="9" y="36"/>
                    </a:cubicBezTo>
                    <a:cubicBezTo>
                      <a:pt x="8" y="35"/>
                      <a:pt x="7" y="33"/>
                      <a:pt x="7" y="31"/>
                    </a:cubicBezTo>
                    <a:cubicBezTo>
                      <a:pt x="6" y="29"/>
                      <a:pt x="7" y="27"/>
                      <a:pt x="10" y="2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2" y="24"/>
                      <a:pt x="0" y="27"/>
                      <a:pt x="0" y="31"/>
                    </a:cubicBezTo>
                    <a:cubicBezTo>
                      <a:pt x="1" y="34"/>
                      <a:pt x="2" y="37"/>
                      <a:pt x="5" y="40"/>
                    </a:cubicBezTo>
                    <a:cubicBezTo>
                      <a:pt x="10" y="43"/>
                      <a:pt x="15" y="43"/>
                      <a:pt x="21" y="41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44" y="19"/>
                      <a:pt x="44" y="19"/>
                      <a:pt x="44" y="19"/>
                    </a:cubicBezTo>
                    <a:cubicBezTo>
                      <a:pt x="40" y="15"/>
                      <a:pt x="40" y="15"/>
                      <a:pt x="40" y="15"/>
                    </a:cubicBezTo>
                    <a:lnTo>
                      <a:pt x="26" y="3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1" name="Freeform 32"/>
              <p:cNvSpPr>
                <a:spLocks noChangeArrowheads="1"/>
              </p:cNvSpPr>
              <p:nvPr/>
            </p:nvSpPr>
            <p:spPr bwMode="auto">
              <a:xfrm>
                <a:off x="2009775" y="3659188"/>
                <a:ext cx="142875" cy="149225"/>
              </a:xfrm>
              <a:custGeom>
                <a:avLst/>
                <a:gdLst>
                  <a:gd name="T0" fmla="*/ 28 w 38"/>
                  <a:gd name="T1" fmla="*/ 8 h 40"/>
                  <a:gd name="T2" fmla="*/ 30 w 38"/>
                  <a:gd name="T3" fmla="*/ 22 h 40"/>
                  <a:gd name="T4" fmla="*/ 35 w 38"/>
                  <a:gd name="T5" fmla="*/ 24 h 40"/>
                  <a:gd name="T6" fmla="*/ 37 w 38"/>
                  <a:gd name="T7" fmla="*/ 14 h 40"/>
                  <a:gd name="T8" fmla="*/ 31 w 38"/>
                  <a:gd name="T9" fmla="*/ 4 h 40"/>
                  <a:gd name="T10" fmla="*/ 18 w 38"/>
                  <a:gd name="T11" fmla="*/ 1 h 40"/>
                  <a:gd name="T12" fmla="*/ 5 w 38"/>
                  <a:gd name="T13" fmla="*/ 10 h 40"/>
                  <a:gd name="T14" fmla="*/ 0 w 38"/>
                  <a:gd name="T15" fmla="*/ 24 h 40"/>
                  <a:gd name="T16" fmla="*/ 6 w 38"/>
                  <a:gd name="T17" fmla="*/ 37 h 40"/>
                  <a:gd name="T18" fmla="*/ 16 w 38"/>
                  <a:gd name="T19" fmla="*/ 40 h 40"/>
                  <a:gd name="T20" fmla="*/ 26 w 38"/>
                  <a:gd name="T21" fmla="*/ 35 h 40"/>
                  <a:gd name="T22" fmla="*/ 23 w 38"/>
                  <a:gd name="T23" fmla="*/ 31 h 40"/>
                  <a:gd name="T24" fmla="*/ 9 w 38"/>
                  <a:gd name="T25" fmla="*/ 33 h 40"/>
                  <a:gd name="T26" fmla="*/ 6 w 38"/>
                  <a:gd name="T27" fmla="*/ 25 h 40"/>
                  <a:gd name="T28" fmla="*/ 11 w 38"/>
                  <a:gd name="T29" fmla="*/ 14 h 40"/>
                  <a:gd name="T30" fmla="*/ 20 w 38"/>
                  <a:gd name="T31" fmla="*/ 7 h 40"/>
                  <a:gd name="T32" fmla="*/ 28 w 38"/>
                  <a:gd name="T33" fmla="*/ 8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0"/>
                  <a:gd name="T53" fmla="*/ 38 w 38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0">
                    <a:moveTo>
                      <a:pt x="28" y="8"/>
                    </a:moveTo>
                    <a:cubicBezTo>
                      <a:pt x="33" y="12"/>
                      <a:pt x="33" y="16"/>
                      <a:pt x="30" y="22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1"/>
                      <a:pt x="38" y="17"/>
                      <a:pt x="37" y="14"/>
                    </a:cubicBezTo>
                    <a:cubicBezTo>
                      <a:pt x="37" y="10"/>
                      <a:pt x="35" y="7"/>
                      <a:pt x="31" y="4"/>
                    </a:cubicBezTo>
                    <a:cubicBezTo>
                      <a:pt x="27" y="1"/>
                      <a:pt x="23" y="0"/>
                      <a:pt x="18" y="1"/>
                    </a:cubicBezTo>
                    <a:cubicBezTo>
                      <a:pt x="13" y="3"/>
                      <a:pt x="9" y="6"/>
                      <a:pt x="5" y="10"/>
                    </a:cubicBezTo>
                    <a:cubicBezTo>
                      <a:pt x="2" y="15"/>
                      <a:pt x="0" y="19"/>
                      <a:pt x="0" y="24"/>
                    </a:cubicBezTo>
                    <a:cubicBezTo>
                      <a:pt x="0" y="29"/>
                      <a:pt x="2" y="33"/>
                      <a:pt x="6" y="37"/>
                    </a:cubicBezTo>
                    <a:cubicBezTo>
                      <a:pt x="9" y="39"/>
                      <a:pt x="12" y="40"/>
                      <a:pt x="16" y="40"/>
                    </a:cubicBezTo>
                    <a:cubicBezTo>
                      <a:pt x="20" y="40"/>
                      <a:pt x="23" y="38"/>
                      <a:pt x="26" y="35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17" y="35"/>
                      <a:pt x="13" y="36"/>
                      <a:pt x="9" y="33"/>
                    </a:cubicBezTo>
                    <a:cubicBezTo>
                      <a:pt x="6" y="31"/>
                      <a:pt x="5" y="28"/>
                      <a:pt x="6" y="25"/>
                    </a:cubicBezTo>
                    <a:cubicBezTo>
                      <a:pt x="6" y="22"/>
                      <a:pt x="8" y="18"/>
                      <a:pt x="11" y="14"/>
                    </a:cubicBezTo>
                    <a:cubicBezTo>
                      <a:pt x="14" y="10"/>
                      <a:pt x="17" y="8"/>
                      <a:pt x="20" y="7"/>
                    </a:cubicBezTo>
                    <a:cubicBezTo>
                      <a:pt x="23" y="6"/>
                      <a:pt x="26" y="6"/>
                      <a:pt x="28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2" name="Freeform 33"/>
              <p:cNvSpPr>
                <a:spLocks noChangeArrowheads="1"/>
              </p:cNvSpPr>
              <p:nvPr/>
            </p:nvSpPr>
            <p:spPr bwMode="auto">
              <a:xfrm>
                <a:off x="2105025" y="3692525"/>
                <a:ext cx="179388" cy="228600"/>
              </a:xfrm>
              <a:custGeom>
                <a:avLst/>
                <a:gdLst>
                  <a:gd name="T0" fmla="*/ 71 w 113"/>
                  <a:gd name="T1" fmla="*/ 78 h 144"/>
                  <a:gd name="T2" fmla="*/ 113 w 113"/>
                  <a:gd name="T3" fmla="*/ 71 h 144"/>
                  <a:gd name="T4" fmla="*/ 102 w 113"/>
                  <a:gd name="T5" fmla="*/ 62 h 144"/>
                  <a:gd name="T6" fmla="*/ 38 w 113"/>
                  <a:gd name="T7" fmla="*/ 71 h 144"/>
                  <a:gd name="T8" fmla="*/ 87 w 113"/>
                  <a:gd name="T9" fmla="*/ 9 h 144"/>
                  <a:gd name="T10" fmla="*/ 78 w 113"/>
                  <a:gd name="T11" fmla="*/ 0 h 144"/>
                  <a:gd name="T12" fmla="*/ 0 w 113"/>
                  <a:gd name="T13" fmla="*/ 97 h 144"/>
                  <a:gd name="T14" fmla="*/ 12 w 113"/>
                  <a:gd name="T15" fmla="*/ 107 h 144"/>
                  <a:gd name="T16" fmla="*/ 28 w 113"/>
                  <a:gd name="T17" fmla="*/ 85 h 144"/>
                  <a:gd name="T18" fmla="*/ 59 w 113"/>
                  <a:gd name="T19" fmla="*/ 78 h 144"/>
                  <a:gd name="T20" fmla="*/ 47 w 113"/>
                  <a:gd name="T21" fmla="*/ 135 h 144"/>
                  <a:gd name="T22" fmla="*/ 59 w 113"/>
                  <a:gd name="T23" fmla="*/ 144 h 144"/>
                  <a:gd name="T24" fmla="*/ 71 w 113"/>
                  <a:gd name="T25" fmla="*/ 78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3"/>
                  <a:gd name="T40" fmla="*/ 0 h 144"/>
                  <a:gd name="T41" fmla="*/ 113 w 113"/>
                  <a:gd name="T42" fmla="*/ 144 h 1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3" h="144">
                    <a:moveTo>
                      <a:pt x="71" y="78"/>
                    </a:moveTo>
                    <a:lnTo>
                      <a:pt x="113" y="71"/>
                    </a:lnTo>
                    <a:lnTo>
                      <a:pt x="102" y="62"/>
                    </a:lnTo>
                    <a:lnTo>
                      <a:pt x="38" y="71"/>
                    </a:lnTo>
                    <a:lnTo>
                      <a:pt x="87" y="9"/>
                    </a:lnTo>
                    <a:lnTo>
                      <a:pt x="78" y="0"/>
                    </a:lnTo>
                    <a:lnTo>
                      <a:pt x="0" y="97"/>
                    </a:lnTo>
                    <a:lnTo>
                      <a:pt x="12" y="107"/>
                    </a:lnTo>
                    <a:lnTo>
                      <a:pt x="28" y="85"/>
                    </a:lnTo>
                    <a:lnTo>
                      <a:pt x="59" y="78"/>
                    </a:lnTo>
                    <a:lnTo>
                      <a:pt x="47" y="135"/>
                    </a:lnTo>
                    <a:lnTo>
                      <a:pt x="59" y="144"/>
                    </a:lnTo>
                    <a:lnTo>
                      <a:pt x="71" y="78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3" name="Freeform 34"/>
              <p:cNvSpPr>
                <a:spLocks noEditPoints="1" noChangeArrowheads="1"/>
              </p:cNvSpPr>
              <p:nvPr/>
            </p:nvSpPr>
            <p:spPr bwMode="auto">
              <a:xfrm>
                <a:off x="307975" y="635000"/>
                <a:ext cx="239713" cy="338138"/>
              </a:xfrm>
              <a:custGeom>
                <a:avLst/>
                <a:gdLst>
                  <a:gd name="T0" fmla="*/ 47 w 64"/>
                  <a:gd name="T1" fmla="*/ 59 h 90"/>
                  <a:gd name="T2" fmla="*/ 33 w 64"/>
                  <a:gd name="T3" fmla="*/ 56 h 90"/>
                  <a:gd name="T4" fmla="*/ 18 w 64"/>
                  <a:gd name="T5" fmla="*/ 52 h 90"/>
                  <a:gd name="T6" fmla="*/ 15 w 64"/>
                  <a:gd name="T7" fmla="*/ 47 h 90"/>
                  <a:gd name="T8" fmla="*/ 18 w 64"/>
                  <a:gd name="T9" fmla="*/ 44 h 90"/>
                  <a:gd name="T10" fmla="*/ 22 w 64"/>
                  <a:gd name="T11" fmla="*/ 43 h 90"/>
                  <a:gd name="T12" fmla="*/ 26 w 64"/>
                  <a:gd name="T13" fmla="*/ 44 h 90"/>
                  <a:gd name="T14" fmla="*/ 30 w 64"/>
                  <a:gd name="T15" fmla="*/ 45 h 90"/>
                  <a:gd name="T16" fmla="*/ 47 w 64"/>
                  <a:gd name="T17" fmla="*/ 41 h 90"/>
                  <a:gd name="T18" fmla="*/ 55 w 64"/>
                  <a:gd name="T19" fmla="*/ 28 h 90"/>
                  <a:gd name="T20" fmla="*/ 51 w 64"/>
                  <a:gd name="T21" fmla="*/ 13 h 90"/>
                  <a:gd name="T22" fmla="*/ 55 w 64"/>
                  <a:gd name="T23" fmla="*/ 8 h 90"/>
                  <a:gd name="T24" fmla="*/ 63 w 64"/>
                  <a:gd name="T25" fmla="*/ 8 h 90"/>
                  <a:gd name="T26" fmla="*/ 64 w 64"/>
                  <a:gd name="T27" fmla="*/ 1 h 90"/>
                  <a:gd name="T28" fmla="*/ 62 w 64"/>
                  <a:gd name="T29" fmla="*/ 0 h 90"/>
                  <a:gd name="T30" fmla="*/ 52 w 64"/>
                  <a:gd name="T31" fmla="*/ 1 h 90"/>
                  <a:gd name="T32" fmla="*/ 47 w 64"/>
                  <a:gd name="T33" fmla="*/ 9 h 90"/>
                  <a:gd name="T34" fmla="*/ 35 w 64"/>
                  <a:gd name="T35" fmla="*/ 4 h 90"/>
                  <a:gd name="T36" fmla="*/ 18 w 64"/>
                  <a:gd name="T37" fmla="*/ 8 h 90"/>
                  <a:gd name="T38" fmla="*/ 10 w 64"/>
                  <a:gd name="T39" fmla="*/ 21 h 90"/>
                  <a:gd name="T40" fmla="*/ 16 w 64"/>
                  <a:gd name="T41" fmla="*/ 38 h 90"/>
                  <a:gd name="T42" fmla="*/ 6 w 64"/>
                  <a:gd name="T43" fmla="*/ 47 h 90"/>
                  <a:gd name="T44" fmla="*/ 11 w 64"/>
                  <a:gd name="T45" fmla="*/ 58 h 90"/>
                  <a:gd name="T46" fmla="*/ 0 w 64"/>
                  <a:gd name="T47" fmla="*/ 68 h 90"/>
                  <a:gd name="T48" fmla="*/ 5 w 64"/>
                  <a:gd name="T49" fmla="*/ 80 h 90"/>
                  <a:gd name="T50" fmla="*/ 25 w 64"/>
                  <a:gd name="T51" fmla="*/ 87 h 90"/>
                  <a:gd name="T52" fmla="*/ 57 w 64"/>
                  <a:gd name="T53" fmla="*/ 74 h 90"/>
                  <a:gd name="T54" fmla="*/ 55 w 64"/>
                  <a:gd name="T55" fmla="*/ 65 h 90"/>
                  <a:gd name="T56" fmla="*/ 47 w 64"/>
                  <a:gd name="T57" fmla="*/ 59 h 90"/>
                  <a:gd name="T58" fmla="*/ 25 w 64"/>
                  <a:gd name="T59" fmla="*/ 14 h 90"/>
                  <a:gd name="T60" fmla="*/ 34 w 64"/>
                  <a:gd name="T61" fmla="*/ 12 h 90"/>
                  <a:gd name="T62" fmla="*/ 43 w 64"/>
                  <a:gd name="T63" fmla="*/ 16 h 90"/>
                  <a:gd name="T64" fmla="*/ 46 w 64"/>
                  <a:gd name="T65" fmla="*/ 27 h 90"/>
                  <a:gd name="T66" fmla="*/ 41 w 64"/>
                  <a:gd name="T67" fmla="*/ 35 h 90"/>
                  <a:gd name="T68" fmla="*/ 31 w 64"/>
                  <a:gd name="T69" fmla="*/ 38 h 90"/>
                  <a:gd name="T70" fmla="*/ 22 w 64"/>
                  <a:gd name="T71" fmla="*/ 33 h 90"/>
                  <a:gd name="T72" fmla="*/ 19 w 64"/>
                  <a:gd name="T73" fmla="*/ 23 h 90"/>
                  <a:gd name="T74" fmla="*/ 25 w 64"/>
                  <a:gd name="T75" fmla="*/ 14 h 90"/>
                  <a:gd name="T76" fmla="*/ 41 w 64"/>
                  <a:gd name="T77" fmla="*/ 80 h 90"/>
                  <a:gd name="T78" fmla="*/ 27 w 64"/>
                  <a:gd name="T79" fmla="*/ 80 h 90"/>
                  <a:gd name="T80" fmla="*/ 14 w 64"/>
                  <a:gd name="T81" fmla="*/ 76 h 90"/>
                  <a:gd name="T82" fmla="*/ 9 w 64"/>
                  <a:gd name="T83" fmla="*/ 68 h 90"/>
                  <a:gd name="T84" fmla="*/ 17 w 64"/>
                  <a:gd name="T85" fmla="*/ 61 h 90"/>
                  <a:gd name="T86" fmla="*/ 31 w 64"/>
                  <a:gd name="T87" fmla="*/ 64 h 90"/>
                  <a:gd name="T88" fmla="*/ 42 w 64"/>
                  <a:gd name="T89" fmla="*/ 66 h 90"/>
                  <a:gd name="T90" fmla="*/ 47 w 64"/>
                  <a:gd name="T91" fmla="*/ 69 h 90"/>
                  <a:gd name="T92" fmla="*/ 48 w 64"/>
                  <a:gd name="T93" fmla="*/ 74 h 90"/>
                  <a:gd name="T94" fmla="*/ 41 w 64"/>
                  <a:gd name="T95" fmla="*/ 80 h 9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4"/>
                  <a:gd name="T145" fmla="*/ 0 h 90"/>
                  <a:gd name="T146" fmla="*/ 64 w 64"/>
                  <a:gd name="T147" fmla="*/ 90 h 9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4" h="90">
                    <a:moveTo>
                      <a:pt x="47" y="59"/>
                    </a:moveTo>
                    <a:cubicBezTo>
                      <a:pt x="44" y="58"/>
                      <a:pt x="39" y="57"/>
                      <a:pt x="33" y="56"/>
                    </a:cubicBezTo>
                    <a:cubicBezTo>
                      <a:pt x="25" y="54"/>
                      <a:pt x="20" y="53"/>
                      <a:pt x="18" y="52"/>
                    </a:cubicBezTo>
                    <a:cubicBezTo>
                      <a:pt x="16" y="51"/>
                      <a:pt x="15" y="50"/>
                      <a:pt x="15" y="47"/>
                    </a:cubicBezTo>
                    <a:cubicBezTo>
                      <a:pt x="15" y="46"/>
                      <a:pt x="16" y="44"/>
                      <a:pt x="18" y="44"/>
                    </a:cubicBezTo>
                    <a:cubicBezTo>
                      <a:pt x="19" y="43"/>
                      <a:pt x="21" y="42"/>
                      <a:pt x="22" y="43"/>
                    </a:cubicBezTo>
                    <a:cubicBezTo>
                      <a:pt x="22" y="43"/>
                      <a:pt x="24" y="43"/>
                      <a:pt x="26" y="44"/>
                    </a:cubicBezTo>
                    <a:cubicBezTo>
                      <a:pt x="27" y="44"/>
                      <a:pt x="28" y="44"/>
                      <a:pt x="30" y="45"/>
                    </a:cubicBezTo>
                    <a:cubicBezTo>
                      <a:pt x="37" y="46"/>
                      <a:pt x="42" y="44"/>
                      <a:pt x="47" y="41"/>
                    </a:cubicBezTo>
                    <a:cubicBezTo>
                      <a:pt x="51" y="38"/>
                      <a:pt x="54" y="33"/>
                      <a:pt x="55" y="28"/>
                    </a:cubicBezTo>
                    <a:cubicBezTo>
                      <a:pt x="55" y="23"/>
                      <a:pt x="54" y="18"/>
                      <a:pt x="51" y="13"/>
                    </a:cubicBezTo>
                    <a:cubicBezTo>
                      <a:pt x="52" y="11"/>
                      <a:pt x="53" y="9"/>
                      <a:pt x="55" y="8"/>
                    </a:cubicBezTo>
                    <a:cubicBezTo>
                      <a:pt x="56" y="7"/>
                      <a:pt x="59" y="7"/>
                      <a:pt x="63" y="8"/>
                    </a:cubicBezTo>
                    <a:cubicBezTo>
                      <a:pt x="64" y="1"/>
                      <a:pt x="64" y="1"/>
                      <a:pt x="64" y="1"/>
                    </a:cubicBezTo>
                    <a:cubicBezTo>
                      <a:pt x="63" y="0"/>
                      <a:pt x="62" y="0"/>
                      <a:pt x="62" y="0"/>
                    </a:cubicBezTo>
                    <a:cubicBezTo>
                      <a:pt x="57" y="0"/>
                      <a:pt x="54" y="0"/>
                      <a:pt x="52" y="1"/>
                    </a:cubicBezTo>
                    <a:cubicBezTo>
                      <a:pt x="50" y="2"/>
                      <a:pt x="48" y="5"/>
                      <a:pt x="47" y="9"/>
                    </a:cubicBezTo>
                    <a:cubicBezTo>
                      <a:pt x="43" y="6"/>
                      <a:pt x="39" y="5"/>
                      <a:pt x="35" y="4"/>
                    </a:cubicBezTo>
                    <a:cubicBezTo>
                      <a:pt x="29" y="4"/>
                      <a:pt x="23" y="5"/>
                      <a:pt x="18" y="8"/>
                    </a:cubicBezTo>
                    <a:cubicBezTo>
                      <a:pt x="14" y="11"/>
                      <a:pt x="11" y="16"/>
                      <a:pt x="10" y="21"/>
                    </a:cubicBezTo>
                    <a:cubicBezTo>
                      <a:pt x="9" y="28"/>
                      <a:pt x="11" y="33"/>
                      <a:pt x="16" y="38"/>
                    </a:cubicBezTo>
                    <a:cubicBezTo>
                      <a:pt x="10" y="40"/>
                      <a:pt x="7" y="43"/>
                      <a:pt x="6" y="47"/>
                    </a:cubicBezTo>
                    <a:cubicBezTo>
                      <a:pt x="6" y="51"/>
                      <a:pt x="7" y="55"/>
                      <a:pt x="11" y="58"/>
                    </a:cubicBezTo>
                    <a:cubicBezTo>
                      <a:pt x="4" y="59"/>
                      <a:pt x="1" y="63"/>
                      <a:pt x="0" y="68"/>
                    </a:cubicBezTo>
                    <a:cubicBezTo>
                      <a:pt x="0" y="73"/>
                      <a:pt x="1" y="77"/>
                      <a:pt x="5" y="80"/>
                    </a:cubicBezTo>
                    <a:cubicBezTo>
                      <a:pt x="9" y="84"/>
                      <a:pt x="16" y="86"/>
                      <a:pt x="25" y="87"/>
                    </a:cubicBezTo>
                    <a:cubicBezTo>
                      <a:pt x="45" y="90"/>
                      <a:pt x="55" y="85"/>
                      <a:pt x="57" y="74"/>
                    </a:cubicBezTo>
                    <a:cubicBezTo>
                      <a:pt x="57" y="71"/>
                      <a:pt x="57" y="67"/>
                      <a:pt x="55" y="65"/>
                    </a:cubicBezTo>
                    <a:cubicBezTo>
                      <a:pt x="53" y="62"/>
                      <a:pt x="50" y="60"/>
                      <a:pt x="47" y="59"/>
                    </a:cubicBezTo>
                    <a:close/>
                    <a:moveTo>
                      <a:pt x="25" y="14"/>
                    </a:moveTo>
                    <a:cubicBezTo>
                      <a:pt x="28" y="12"/>
                      <a:pt x="31" y="11"/>
                      <a:pt x="34" y="12"/>
                    </a:cubicBezTo>
                    <a:cubicBezTo>
                      <a:pt x="38" y="12"/>
                      <a:pt x="41" y="14"/>
                      <a:pt x="43" y="16"/>
                    </a:cubicBezTo>
                    <a:cubicBezTo>
                      <a:pt x="45" y="19"/>
                      <a:pt x="46" y="23"/>
                      <a:pt x="46" y="27"/>
                    </a:cubicBezTo>
                    <a:cubicBezTo>
                      <a:pt x="45" y="30"/>
                      <a:pt x="44" y="33"/>
                      <a:pt x="41" y="35"/>
                    </a:cubicBezTo>
                    <a:cubicBezTo>
                      <a:pt x="38" y="37"/>
                      <a:pt x="35" y="38"/>
                      <a:pt x="31" y="38"/>
                    </a:cubicBezTo>
                    <a:cubicBezTo>
                      <a:pt x="27" y="37"/>
                      <a:pt x="24" y="36"/>
                      <a:pt x="22" y="33"/>
                    </a:cubicBezTo>
                    <a:cubicBezTo>
                      <a:pt x="20" y="30"/>
                      <a:pt x="19" y="27"/>
                      <a:pt x="19" y="23"/>
                    </a:cubicBezTo>
                    <a:cubicBezTo>
                      <a:pt x="20" y="19"/>
                      <a:pt x="22" y="16"/>
                      <a:pt x="25" y="14"/>
                    </a:cubicBezTo>
                    <a:close/>
                    <a:moveTo>
                      <a:pt x="41" y="80"/>
                    </a:moveTo>
                    <a:cubicBezTo>
                      <a:pt x="36" y="81"/>
                      <a:pt x="32" y="81"/>
                      <a:pt x="27" y="80"/>
                    </a:cubicBezTo>
                    <a:cubicBezTo>
                      <a:pt x="21" y="80"/>
                      <a:pt x="17" y="78"/>
                      <a:pt x="14" y="76"/>
                    </a:cubicBezTo>
                    <a:cubicBezTo>
                      <a:pt x="10" y="74"/>
                      <a:pt x="9" y="71"/>
                      <a:pt x="9" y="68"/>
                    </a:cubicBezTo>
                    <a:cubicBezTo>
                      <a:pt x="10" y="65"/>
                      <a:pt x="12" y="62"/>
                      <a:pt x="17" y="61"/>
                    </a:cubicBezTo>
                    <a:cubicBezTo>
                      <a:pt x="20" y="62"/>
                      <a:pt x="24" y="63"/>
                      <a:pt x="31" y="64"/>
                    </a:cubicBezTo>
                    <a:cubicBezTo>
                      <a:pt x="36" y="65"/>
                      <a:pt x="40" y="65"/>
                      <a:pt x="42" y="66"/>
                    </a:cubicBezTo>
                    <a:cubicBezTo>
                      <a:pt x="44" y="67"/>
                      <a:pt x="46" y="67"/>
                      <a:pt x="47" y="69"/>
                    </a:cubicBezTo>
                    <a:cubicBezTo>
                      <a:pt x="48" y="70"/>
                      <a:pt x="48" y="72"/>
                      <a:pt x="48" y="74"/>
                    </a:cubicBezTo>
                    <a:cubicBezTo>
                      <a:pt x="48" y="77"/>
                      <a:pt x="45" y="79"/>
                      <a:pt x="41" y="8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4" name="Freeform 35"/>
              <p:cNvSpPr>
                <a:spLocks noChangeArrowheads="1"/>
              </p:cNvSpPr>
              <p:nvPr/>
            </p:nvSpPr>
            <p:spPr bwMode="auto">
              <a:xfrm>
                <a:off x="555625" y="676275"/>
                <a:ext cx="139700" cy="225425"/>
              </a:xfrm>
              <a:custGeom>
                <a:avLst/>
                <a:gdLst>
                  <a:gd name="T0" fmla="*/ 24 w 37"/>
                  <a:gd name="T1" fmla="*/ 3 h 60"/>
                  <a:gd name="T2" fmla="*/ 14 w 37"/>
                  <a:gd name="T3" fmla="*/ 15 h 60"/>
                  <a:gd name="T4" fmla="*/ 15 w 37"/>
                  <a:gd name="T5" fmla="*/ 1 h 60"/>
                  <a:gd name="T6" fmla="*/ 7 w 37"/>
                  <a:gd name="T7" fmla="*/ 0 h 60"/>
                  <a:gd name="T8" fmla="*/ 0 w 37"/>
                  <a:gd name="T9" fmla="*/ 59 h 60"/>
                  <a:gd name="T10" fmla="*/ 9 w 37"/>
                  <a:gd name="T11" fmla="*/ 60 h 60"/>
                  <a:gd name="T12" fmla="*/ 13 w 37"/>
                  <a:gd name="T13" fmla="*/ 29 h 60"/>
                  <a:gd name="T14" fmla="*/ 20 w 37"/>
                  <a:gd name="T15" fmla="*/ 15 h 60"/>
                  <a:gd name="T16" fmla="*/ 34 w 37"/>
                  <a:gd name="T17" fmla="*/ 11 h 60"/>
                  <a:gd name="T18" fmla="*/ 35 w 37"/>
                  <a:gd name="T19" fmla="*/ 11 h 60"/>
                  <a:gd name="T20" fmla="*/ 37 w 37"/>
                  <a:gd name="T21" fmla="*/ 2 h 60"/>
                  <a:gd name="T22" fmla="*/ 33 w 37"/>
                  <a:gd name="T23" fmla="*/ 2 h 60"/>
                  <a:gd name="T24" fmla="*/ 24 w 37"/>
                  <a:gd name="T25" fmla="*/ 3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60"/>
                  <a:gd name="T41" fmla="*/ 37 w 37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60">
                    <a:moveTo>
                      <a:pt x="24" y="3"/>
                    </a:moveTo>
                    <a:cubicBezTo>
                      <a:pt x="21" y="5"/>
                      <a:pt x="17" y="9"/>
                      <a:pt x="14" y="15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23"/>
                      <a:pt x="16" y="18"/>
                      <a:pt x="20" y="15"/>
                    </a:cubicBezTo>
                    <a:cubicBezTo>
                      <a:pt x="24" y="11"/>
                      <a:pt x="29" y="10"/>
                      <a:pt x="34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5" y="2"/>
                      <a:pt x="34" y="2"/>
                      <a:pt x="33" y="2"/>
                    </a:cubicBezTo>
                    <a:cubicBezTo>
                      <a:pt x="30" y="1"/>
                      <a:pt x="27" y="2"/>
                      <a:pt x="24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5" name="Freeform 36"/>
              <p:cNvSpPr>
                <a:spLocks noEditPoints="1" noChangeArrowheads="1"/>
              </p:cNvSpPr>
              <p:nvPr/>
            </p:nvSpPr>
            <p:spPr bwMode="auto">
              <a:xfrm>
                <a:off x="687388" y="690563"/>
                <a:ext cx="206375" cy="247650"/>
              </a:xfrm>
              <a:custGeom>
                <a:avLst/>
                <a:gdLst>
                  <a:gd name="T0" fmla="*/ 54 w 55"/>
                  <a:gd name="T1" fmla="*/ 29 h 66"/>
                  <a:gd name="T2" fmla="*/ 51 w 55"/>
                  <a:gd name="T3" fmla="*/ 10 h 66"/>
                  <a:gd name="T4" fmla="*/ 34 w 55"/>
                  <a:gd name="T5" fmla="*/ 2 h 66"/>
                  <a:gd name="T6" fmla="*/ 6 w 55"/>
                  <a:gd name="T7" fmla="*/ 15 h 66"/>
                  <a:gd name="T8" fmla="*/ 15 w 55"/>
                  <a:gd name="T9" fmla="*/ 18 h 66"/>
                  <a:gd name="T10" fmla="*/ 32 w 55"/>
                  <a:gd name="T11" fmla="*/ 9 h 66"/>
                  <a:gd name="T12" fmla="*/ 41 w 55"/>
                  <a:gd name="T13" fmla="*/ 12 h 66"/>
                  <a:gd name="T14" fmla="*/ 45 w 55"/>
                  <a:gd name="T15" fmla="*/ 18 h 66"/>
                  <a:gd name="T16" fmla="*/ 45 w 55"/>
                  <a:gd name="T17" fmla="*/ 28 h 66"/>
                  <a:gd name="T18" fmla="*/ 37 w 55"/>
                  <a:gd name="T19" fmla="*/ 27 h 66"/>
                  <a:gd name="T20" fmla="*/ 11 w 55"/>
                  <a:gd name="T21" fmla="*/ 29 h 66"/>
                  <a:gd name="T22" fmla="*/ 1 w 55"/>
                  <a:gd name="T23" fmla="*/ 43 h 66"/>
                  <a:gd name="T24" fmla="*/ 5 w 55"/>
                  <a:gd name="T25" fmla="*/ 56 h 66"/>
                  <a:gd name="T26" fmla="*/ 19 w 55"/>
                  <a:gd name="T27" fmla="*/ 64 h 66"/>
                  <a:gd name="T28" fmla="*/ 41 w 55"/>
                  <a:gd name="T29" fmla="*/ 54 h 66"/>
                  <a:gd name="T30" fmla="*/ 41 w 55"/>
                  <a:gd name="T31" fmla="*/ 65 h 66"/>
                  <a:gd name="T32" fmla="*/ 50 w 55"/>
                  <a:gd name="T33" fmla="*/ 66 h 66"/>
                  <a:gd name="T34" fmla="*/ 50 w 55"/>
                  <a:gd name="T35" fmla="*/ 54 h 66"/>
                  <a:gd name="T36" fmla="*/ 54 w 55"/>
                  <a:gd name="T37" fmla="*/ 29 h 66"/>
                  <a:gd name="T38" fmla="*/ 36 w 55"/>
                  <a:gd name="T39" fmla="*/ 53 h 66"/>
                  <a:gd name="T40" fmla="*/ 22 w 55"/>
                  <a:gd name="T41" fmla="*/ 57 h 66"/>
                  <a:gd name="T42" fmla="*/ 13 w 55"/>
                  <a:gd name="T43" fmla="*/ 53 h 66"/>
                  <a:gd name="T44" fmla="*/ 11 w 55"/>
                  <a:gd name="T45" fmla="*/ 45 h 66"/>
                  <a:gd name="T46" fmla="*/ 18 w 55"/>
                  <a:gd name="T47" fmla="*/ 35 h 66"/>
                  <a:gd name="T48" fmla="*/ 35 w 55"/>
                  <a:gd name="T49" fmla="*/ 34 h 66"/>
                  <a:gd name="T50" fmla="*/ 44 w 55"/>
                  <a:gd name="T51" fmla="*/ 35 h 66"/>
                  <a:gd name="T52" fmla="*/ 44 w 55"/>
                  <a:gd name="T53" fmla="*/ 39 h 66"/>
                  <a:gd name="T54" fmla="*/ 36 w 55"/>
                  <a:gd name="T55" fmla="*/ 53 h 6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5"/>
                  <a:gd name="T85" fmla="*/ 0 h 66"/>
                  <a:gd name="T86" fmla="*/ 55 w 55"/>
                  <a:gd name="T87" fmla="*/ 66 h 6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5" h="66">
                    <a:moveTo>
                      <a:pt x="54" y="29"/>
                    </a:moveTo>
                    <a:cubicBezTo>
                      <a:pt x="55" y="21"/>
                      <a:pt x="54" y="14"/>
                      <a:pt x="51" y="10"/>
                    </a:cubicBezTo>
                    <a:cubicBezTo>
                      <a:pt x="48" y="6"/>
                      <a:pt x="42" y="3"/>
                      <a:pt x="34" y="2"/>
                    </a:cubicBezTo>
                    <a:cubicBezTo>
                      <a:pt x="19" y="0"/>
                      <a:pt x="10" y="5"/>
                      <a:pt x="6" y="15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7" y="11"/>
                      <a:pt x="23" y="8"/>
                      <a:pt x="32" y="9"/>
                    </a:cubicBezTo>
                    <a:cubicBezTo>
                      <a:pt x="36" y="10"/>
                      <a:pt x="39" y="11"/>
                      <a:pt x="41" y="12"/>
                    </a:cubicBezTo>
                    <a:cubicBezTo>
                      <a:pt x="43" y="14"/>
                      <a:pt x="45" y="16"/>
                      <a:pt x="45" y="18"/>
                    </a:cubicBezTo>
                    <a:cubicBezTo>
                      <a:pt x="45" y="20"/>
                      <a:pt x="45" y="24"/>
                      <a:pt x="45" y="28"/>
                    </a:cubicBezTo>
                    <a:cubicBezTo>
                      <a:pt x="41" y="28"/>
                      <a:pt x="39" y="27"/>
                      <a:pt x="37" y="27"/>
                    </a:cubicBezTo>
                    <a:cubicBezTo>
                      <a:pt x="25" y="25"/>
                      <a:pt x="16" y="26"/>
                      <a:pt x="11" y="29"/>
                    </a:cubicBezTo>
                    <a:cubicBezTo>
                      <a:pt x="5" y="33"/>
                      <a:pt x="2" y="37"/>
                      <a:pt x="1" y="43"/>
                    </a:cubicBezTo>
                    <a:cubicBezTo>
                      <a:pt x="0" y="48"/>
                      <a:pt x="2" y="52"/>
                      <a:pt x="5" y="56"/>
                    </a:cubicBezTo>
                    <a:cubicBezTo>
                      <a:pt x="8" y="60"/>
                      <a:pt x="13" y="63"/>
                      <a:pt x="19" y="64"/>
                    </a:cubicBezTo>
                    <a:cubicBezTo>
                      <a:pt x="29" y="65"/>
                      <a:pt x="36" y="62"/>
                      <a:pt x="41" y="54"/>
                    </a:cubicBezTo>
                    <a:cubicBezTo>
                      <a:pt x="41" y="59"/>
                      <a:pt x="41" y="63"/>
                      <a:pt x="41" y="65"/>
                    </a:cubicBezTo>
                    <a:cubicBezTo>
                      <a:pt x="50" y="66"/>
                      <a:pt x="50" y="66"/>
                      <a:pt x="50" y="66"/>
                    </a:cubicBezTo>
                    <a:cubicBezTo>
                      <a:pt x="50" y="62"/>
                      <a:pt x="50" y="59"/>
                      <a:pt x="50" y="54"/>
                    </a:cubicBezTo>
                    <a:lnTo>
                      <a:pt x="54" y="29"/>
                    </a:lnTo>
                    <a:close/>
                    <a:moveTo>
                      <a:pt x="36" y="53"/>
                    </a:moveTo>
                    <a:cubicBezTo>
                      <a:pt x="32" y="56"/>
                      <a:pt x="28" y="58"/>
                      <a:pt x="22" y="57"/>
                    </a:cubicBezTo>
                    <a:cubicBezTo>
                      <a:pt x="18" y="56"/>
                      <a:pt x="15" y="55"/>
                      <a:pt x="13" y="53"/>
                    </a:cubicBezTo>
                    <a:cubicBezTo>
                      <a:pt x="11" y="50"/>
                      <a:pt x="10" y="48"/>
                      <a:pt x="11" y="45"/>
                    </a:cubicBezTo>
                    <a:cubicBezTo>
                      <a:pt x="11" y="40"/>
                      <a:pt x="14" y="37"/>
                      <a:pt x="18" y="35"/>
                    </a:cubicBezTo>
                    <a:cubicBezTo>
                      <a:pt x="22" y="33"/>
                      <a:pt x="28" y="33"/>
                      <a:pt x="35" y="34"/>
                    </a:cubicBezTo>
                    <a:cubicBezTo>
                      <a:pt x="37" y="34"/>
                      <a:pt x="40" y="35"/>
                      <a:pt x="44" y="35"/>
                    </a:cubicBezTo>
                    <a:cubicBezTo>
                      <a:pt x="44" y="37"/>
                      <a:pt x="44" y="38"/>
                      <a:pt x="44" y="39"/>
                    </a:cubicBezTo>
                    <a:cubicBezTo>
                      <a:pt x="43" y="45"/>
                      <a:pt x="40" y="49"/>
                      <a:pt x="36" y="5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6" name="Freeform 37"/>
              <p:cNvSpPr>
                <a:spLocks noEditPoints="1" noChangeArrowheads="1"/>
              </p:cNvSpPr>
              <p:nvPr/>
            </p:nvSpPr>
            <p:spPr bwMode="auto">
              <a:xfrm>
                <a:off x="931863" y="723900"/>
                <a:ext cx="214313" cy="301625"/>
              </a:xfrm>
              <a:custGeom>
                <a:avLst/>
                <a:gdLst>
                  <a:gd name="T0" fmla="*/ 37 w 57"/>
                  <a:gd name="T1" fmla="*/ 2 h 80"/>
                  <a:gd name="T2" fmla="*/ 17 w 57"/>
                  <a:gd name="T3" fmla="*/ 13 h 80"/>
                  <a:gd name="T4" fmla="*/ 18 w 57"/>
                  <a:gd name="T5" fmla="*/ 1 h 80"/>
                  <a:gd name="T6" fmla="*/ 10 w 57"/>
                  <a:gd name="T7" fmla="*/ 0 h 80"/>
                  <a:gd name="T8" fmla="*/ 0 w 57"/>
                  <a:gd name="T9" fmla="*/ 79 h 80"/>
                  <a:gd name="T10" fmla="*/ 9 w 57"/>
                  <a:gd name="T11" fmla="*/ 80 h 80"/>
                  <a:gd name="T12" fmla="*/ 13 w 57"/>
                  <a:gd name="T13" fmla="*/ 51 h 80"/>
                  <a:gd name="T14" fmla="*/ 29 w 57"/>
                  <a:gd name="T15" fmla="*/ 64 h 80"/>
                  <a:gd name="T16" fmla="*/ 47 w 57"/>
                  <a:gd name="T17" fmla="*/ 58 h 80"/>
                  <a:gd name="T18" fmla="*/ 56 w 57"/>
                  <a:gd name="T19" fmla="*/ 36 h 80"/>
                  <a:gd name="T20" fmla="*/ 53 w 57"/>
                  <a:gd name="T21" fmla="*/ 13 h 80"/>
                  <a:gd name="T22" fmla="*/ 37 w 57"/>
                  <a:gd name="T23" fmla="*/ 2 h 80"/>
                  <a:gd name="T24" fmla="*/ 39 w 57"/>
                  <a:gd name="T25" fmla="*/ 53 h 80"/>
                  <a:gd name="T26" fmla="*/ 28 w 57"/>
                  <a:gd name="T27" fmla="*/ 56 h 80"/>
                  <a:gd name="T28" fmla="*/ 18 w 57"/>
                  <a:gd name="T29" fmla="*/ 51 h 80"/>
                  <a:gd name="T30" fmla="*/ 14 w 57"/>
                  <a:gd name="T31" fmla="*/ 39 h 80"/>
                  <a:gd name="T32" fmla="*/ 16 w 57"/>
                  <a:gd name="T33" fmla="*/ 22 h 80"/>
                  <a:gd name="T34" fmla="*/ 23 w 57"/>
                  <a:gd name="T35" fmla="*/ 13 h 80"/>
                  <a:gd name="T36" fmla="*/ 34 w 57"/>
                  <a:gd name="T37" fmla="*/ 10 h 80"/>
                  <a:gd name="T38" fmla="*/ 44 w 57"/>
                  <a:gd name="T39" fmla="*/ 17 h 80"/>
                  <a:gd name="T40" fmla="*/ 46 w 57"/>
                  <a:gd name="T41" fmla="*/ 35 h 80"/>
                  <a:gd name="T42" fmla="*/ 39 w 57"/>
                  <a:gd name="T43" fmla="*/ 53 h 8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7"/>
                  <a:gd name="T67" fmla="*/ 0 h 80"/>
                  <a:gd name="T68" fmla="*/ 57 w 57"/>
                  <a:gd name="T69" fmla="*/ 80 h 8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7" h="80">
                    <a:moveTo>
                      <a:pt x="37" y="2"/>
                    </a:moveTo>
                    <a:cubicBezTo>
                      <a:pt x="29" y="1"/>
                      <a:pt x="22" y="5"/>
                      <a:pt x="17" y="1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16" y="59"/>
                      <a:pt x="21" y="63"/>
                      <a:pt x="29" y="64"/>
                    </a:cubicBezTo>
                    <a:cubicBezTo>
                      <a:pt x="35" y="65"/>
                      <a:pt x="41" y="63"/>
                      <a:pt x="47" y="58"/>
                    </a:cubicBezTo>
                    <a:cubicBezTo>
                      <a:pt x="52" y="53"/>
                      <a:pt x="55" y="46"/>
                      <a:pt x="56" y="36"/>
                    </a:cubicBezTo>
                    <a:cubicBezTo>
                      <a:pt x="57" y="27"/>
                      <a:pt x="56" y="19"/>
                      <a:pt x="53" y="13"/>
                    </a:cubicBezTo>
                    <a:cubicBezTo>
                      <a:pt x="49" y="7"/>
                      <a:pt x="44" y="3"/>
                      <a:pt x="37" y="2"/>
                    </a:cubicBezTo>
                    <a:close/>
                    <a:moveTo>
                      <a:pt x="39" y="53"/>
                    </a:moveTo>
                    <a:cubicBezTo>
                      <a:pt x="36" y="56"/>
                      <a:pt x="32" y="57"/>
                      <a:pt x="28" y="56"/>
                    </a:cubicBezTo>
                    <a:cubicBezTo>
                      <a:pt x="24" y="56"/>
                      <a:pt x="21" y="54"/>
                      <a:pt x="18" y="51"/>
                    </a:cubicBezTo>
                    <a:cubicBezTo>
                      <a:pt x="16" y="47"/>
                      <a:pt x="14" y="44"/>
                      <a:pt x="14" y="3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8" y="19"/>
                      <a:pt x="20" y="15"/>
                      <a:pt x="23" y="13"/>
                    </a:cubicBezTo>
                    <a:cubicBezTo>
                      <a:pt x="27" y="10"/>
                      <a:pt x="30" y="9"/>
                      <a:pt x="34" y="10"/>
                    </a:cubicBezTo>
                    <a:cubicBezTo>
                      <a:pt x="38" y="10"/>
                      <a:pt x="42" y="13"/>
                      <a:pt x="44" y="17"/>
                    </a:cubicBezTo>
                    <a:cubicBezTo>
                      <a:pt x="46" y="22"/>
                      <a:pt x="47" y="28"/>
                      <a:pt x="46" y="35"/>
                    </a:cubicBezTo>
                    <a:cubicBezTo>
                      <a:pt x="45" y="44"/>
                      <a:pt x="43" y="49"/>
                      <a:pt x="39" y="5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7" name="Freeform 38"/>
              <p:cNvSpPr>
                <a:spLocks noChangeArrowheads="1"/>
              </p:cNvSpPr>
              <p:nvPr/>
            </p:nvSpPr>
            <p:spPr bwMode="auto">
              <a:xfrm>
                <a:off x="1179513" y="679450"/>
                <a:ext cx="195263" cy="319088"/>
              </a:xfrm>
              <a:custGeom>
                <a:avLst/>
                <a:gdLst>
                  <a:gd name="T0" fmla="*/ 51 w 52"/>
                  <a:gd name="T1" fmla="*/ 39 h 85"/>
                  <a:gd name="T2" fmla="*/ 49 w 52"/>
                  <a:gd name="T3" fmla="*/ 32 h 85"/>
                  <a:gd name="T4" fmla="*/ 44 w 52"/>
                  <a:gd name="T5" fmla="*/ 26 h 85"/>
                  <a:gd name="T6" fmla="*/ 35 w 52"/>
                  <a:gd name="T7" fmla="*/ 22 h 85"/>
                  <a:gd name="T8" fmla="*/ 15 w 52"/>
                  <a:gd name="T9" fmla="*/ 33 h 85"/>
                  <a:gd name="T10" fmla="*/ 19 w 52"/>
                  <a:gd name="T11" fmla="*/ 1 h 85"/>
                  <a:gd name="T12" fmla="*/ 10 w 52"/>
                  <a:gd name="T13" fmla="*/ 0 h 85"/>
                  <a:gd name="T14" fmla="*/ 0 w 52"/>
                  <a:gd name="T15" fmla="*/ 79 h 85"/>
                  <a:gd name="T16" fmla="*/ 9 w 52"/>
                  <a:gd name="T17" fmla="*/ 81 h 85"/>
                  <a:gd name="T18" fmla="*/ 13 w 52"/>
                  <a:gd name="T19" fmla="*/ 49 h 85"/>
                  <a:gd name="T20" fmla="*/ 20 w 52"/>
                  <a:gd name="T21" fmla="*/ 34 h 85"/>
                  <a:gd name="T22" fmla="*/ 32 w 52"/>
                  <a:gd name="T23" fmla="*/ 30 h 85"/>
                  <a:gd name="T24" fmla="*/ 39 w 52"/>
                  <a:gd name="T25" fmla="*/ 33 h 85"/>
                  <a:gd name="T26" fmla="*/ 42 w 52"/>
                  <a:gd name="T27" fmla="*/ 39 h 85"/>
                  <a:gd name="T28" fmla="*/ 42 w 52"/>
                  <a:gd name="T29" fmla="*/ 48 h 85"/>
                  <a:gd name="T30" fmla="*/ 37 w 52"/>
                  <a:gd name="T31" fmla="*/ 84 h 85"/>
                  <a:gd name="T32" fmla="*/ 46 w 52"/>
                  <a:gd name="T33" fmla="*/ 85 h 85"/>
                  <a:gd name="T34" fmla="*/ 51 w 52"/>
                  <a:gd name="T35" fmla="*/ 50 h 85"/>
                  <a:gd name="T36" fmla="*/ 51 w 52"/>
                  <a:gd name="T37" fmla="*/ 39 h 8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2"/>
                  <a:gd name="T58" fmla="*/ 0 h 85"/>
                  <a:gd name="T59" fmla="*/ 52 w 52"/>
                  <a:gd name="T60" fmla="*/ 85 h 8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2" h="85">
                    <a:moveTo>
                      <a:pt x="51" y="39"/>
                    </a:moveTo>
                    <a:cubicBezTo>
                      <a:pt x="51" y="37"/>
                      <a:pt x="50" y="34"/>
                      <a:pt x="49" y="32"/>
                    </a:cubicBezTo>
                    <a:cubicBezTo>
                      <a:pt x="48" y="29"/>
                      <a:pt x="46" y="27"/>
                      <a:pt x="44" y="26"/>
                    </a:cubicBezTo>
                    <a:cubicBezTo>
                      <a:pt x="41" y="24"/>
                      <a:pt x="38" y="23"/>
                      <a:pt x="35" y="22"/>
                    </a:cubicBezTo>
                    <a:cubicBezTo>
                      <a:pt x="27" y="21"/>
                      <a:pt x="21" y="25"/>
                      <a:pt x="15" y="33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2"/>
                      <a:pt x="16" y="38"/>
                      <a:pt x="20" y="34"/>
                    </a:cubicBezTo>
                    <a:cubicBezTo>
                      <a:pt x="24" y="31"/>
                      <a:pt x="28" y="29"/>
                      <a:pt x="32" y="30"/>
                    </a:cubicBezTo>
                    <a:cubicBezTo>
                      <a:pt x="35" y="30"/>
                      <a:pt x="37" y="31"/>
                      <a:pt x="39" y="33"/>
                    </a:cubicBezTo>
                    <a:cubicBezTo>
                      <a:pt x="41" y="35"/>
                      <a:pt x="42" y="37"/>
                      <a:pt x="42" y="39"/>
                    </a:cubicBezTo>
                    <a:cubicBezTo>
                      <a:pt x="42" y="41"/>
                      <a:pt x="42" y="44"/>
                      <a:pt x="42" y="48"/>
                    </a:cubicBezTo>
                    <a:cubicBezTo>
                      <a:pt x="37" y="84"/>
                      <a:pt x="37" y="84"/>
                      <a:pt x="37" y="84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51" y="45"/>
                      <a:pt x="52" y="41"/>
                      <a:pt x="51" y="3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8" name="Freeform 39"/>
              <p:cNvSpPr>
                <a:spLocks noEditPoints="1" noChangeArrowheads="1"/>
              </p:cNvSpPr>
              <p:nvPr/>
            </p:nvSpPr>
            <p:spPr bwMode="auto">
              <a:xfrm>
                <a:off x="706438" y="1885950"/>
                <a:ext cx="214313" cy="285750"/>
              </a:xfrm>
              <a:custGeom>
                <a:avLst/>
                <a:gdLst>
                  <a:gd name="T0" fmla="*/ 41 w 57"/>
                  <a:gd name="T1" fmla="*/ 45 h 76"/>
                  <a:gd name="T2" fmla="*/ 30 w 57"/>
                  <a:gd name="T3" fmla="*/ 48 h 76"/>
                  <a:gd name="T4" fmla="*/ 19 w 57"/>
                  <a:gd name="T5" fmla="*/ 52 h 76"/>
                  <a:gd name="T6" fmla="*/ 15 w 57"/>
                  <a:gd name="T7" fmla="*/ 50 h 76"/>
                  <a:gd name="T8" fmla="*/ 16 w 57"/>
                  <a:gd name="T9" fmla="*/ 46 h 76"/>
                  <a:gd name="T10" fmla="*/ 18 w 57"/>
                  <a:gd name="T11" fmla="*/ 44 h 76"/>
                  <a:gd name="T12" fmla="*/ 21 w 57"/>
                  <a:gd name="T13" fmla="*/ 43 h 76"/>
                  <a:gd name="T14" fmla="*/ 24 w 57"/>
                  <a:gd name="T15" fmla="*/ 42 h 76"/>
                  <a:gd name="T16" fmla="*/ 34 w 57"/>
                  <a:gd name="T17" fmla="*/ 33 h 76"/>
                  <a:gd name="T18" fmla="*/ 34 w 57"/>
                  <a:gd name="T19" fmla="*/ 21 h 76"/>
                  <a:gd name="T20" fmla="*/ 26 w 57"/>
                  <a:gd name="T21" fmla="*/ 13 h 76"/>
                  <a:gd name="T22" fmla="*/ 27 w 57"/>
                  <a:gd name="T23" fmla="*/ 8 h 76"/>
                  <a:gd name="T24" fmla="*/ 32 w 57"/>
                  <a:gd name="T25" fmla="*/ 5 h 76"/>
                  <a:gd name="T26" fmla="*/ 30 w 57"/>
                  <a:gd name="T27" fmla="*/ 0 h 76"/>
                  <a:gd name="T28" fmla="*/ 28 w 57"/>
                  <a:gd name="T29" fmla="*/ 0 h 76"/>
                  <a:gd name="T30" fmla="*/ 22 w 57"/>
                  <a:gd name="T31" fmla="*/ 5 h 76"/>
                  <a:gd name="T32" fmla="*/ 22 w 57"/>
                  <a:gd name="T33" fmla="*/ 12 h 76"/>
                  <a:gd name="T34" fmla="*/ 12 w 57"/>
                  <a:gd name="T35" fmla="*/ 13 h 76"/>
                  <a:gd name="T36" fmla="*/ 3 w 57"/>
                  <a:gd name="T37" fmla="*/ 22 h 76"/>
                  <a:gd name="T38" fmla="*/ 2 w 57"/>
                  <a:gd name="T39" fmla="*/ 34 h 76"/>
                  <a:gd name="T40" fmla="*/ 12 w 57"/>
                  <a:gd name="T41" fmla="*/ 43 h 76"/>
                  <a:gd name="T42" fmla="*/ 9 w 57"/>
                  <a:gd name="T43" fmla="*/ 53 h 76"/>
                  <a:gd name="T44" fmla="*/ 16 w 57"/>
                  <a:gd name="T45" fmla="*/ 58 h 76"/>
                  <a:gd name="T46" fmla="*/ 13 w 57"/>
                  <a:gd name="T47" fmla="*/ 69 h 76"/>
                  <a:gd name="T48" fmla="*/ 21 w 57"/>
                  <a:gd name="T49" fmla="*/ 75 h 76"/>
                  <a:gd name="T50" fmla="*/ 37 w 57"/>
                  <a:gd name="T51" fmla="*/ 72 h 76"/>
                  <a:gd name="T52" fmla="*/ 53 w 57"/>
                  <a:gd name="T53" fmla="*/ 51 h 76"/>
                  <a:gd name="T54" fmla="*/ 48 w 57"/>
                  <a:gd name="T55" fmla="*/ 46 h 76"/>
                  <a:gd name="T56" fmla="*/ 41 w 57"/>
                  <a:gd name="T57" fmla="*/ 45 h 76"/>
                  <a:gd name="T58" fmla="*/ 9 w 57"/>
                  <a:gd name="T59" fmla="*/ 24 h 76"/>
                  <a:gd name="T60" fmla="*/ 14 w 57"/>
                  <a:gd name="T61" fmla="*/ 18 h 76"/>
                  <a:gd name="T62" fmla="*/ 22 w 57"/>
                  <a:gd name="T63" fmla="*/ 18 h 76"/>
                  <a:gd name="T64" fmla="*/ 28 w 57"/>
                  <a:gd name="T65" fmla="*/ 24 h 76"/>
                  <a:gd name="T66" fmla="*/ 28 w 57"/>
                  <a:gd name="T67" fmla="*/ 32 h 76"/>
                  <a:gd name="T68" fmla="*/ 22 w 57"/>
                  <a:gd name="T69" fmla="*/ 37 h 76"/>
                  <a:gd name="T70" fmla="*/ 14 w 57"/>
                  <a:gd name="T71" fmla="*/ 37 h 76"/>
                  <a:gd name="T72" fmla="*/ 9 w 57"/>
                  <a:gd name="T73" fmla="*/ 32 h 76"/>
                  <a:gd name="T74" fmla="*/ 9 w 57"/>
                  <a:gd name="T75" fmla="*/ 24 h 76"/>
                  <a:gd name="T76" fmla="*/ 45 w 57"/>
                  <a:gd name="T77" fmla="*/ 61 h 76"/>
                  <a:gd name="T78" fmla="*/ 36 w 57"/>
                  <a:gd name="T79" fmla="*/ 67 h 76"/>
                  <a:gd name="T80" fmla="*/ 25 w 57"/>
                  <a:gd name="T81" fmla="*/ 69 h 76"/>
                  <a:gd name="T82" fmla="*/ 19 w 57"/>
                  <a:gd name="T83" fmla="*/ 66 h 76"/>
                  <a:gd name="T84" fmla="*/ 22 w 57"/>
                  <a:gd name="T85" fmla="*/ 58 h 76"/>
                  <a:gd name="T86" fmla="*/ 32 w 57"/>
                  <a:gd name="T87" fmla="*/ 55 h 76"/>
                  <a:gd name="T88" fmla="*/ 40 w 57"/>
                  <a:gd name="T89" fmla="*/ 52 h 76"/>
                  <a:gd name="T90" fmla="*/ 45 w 57"/>
                  <a:gd name="T91" fmla="*/ 52 h 76"/>
                  <a:gd name="T92" fmla="*/ 47 w 57"/>
                  <a:gd name="T93" fmla="*/ 54 h 76"/>
                  <a:gd name="T94" fmla="*/ 45 w 57"/>
                  <a:gd name="T95" fmla="*/ 61 h 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7"/>
                  <a:gd name="T145" fmla="*/ 0 h 76"/>
                  <a:gd name="T146" fmla="*/ 57 w 57"/>
                  <a:gd name="T147" fmla="*/ 76 h 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7" h="76">
                    <a:moveTo>
                      <a:pt x="41" y="45"/>
                    </a:moveTo>
                    <a:cubicBezTo>
                      <a:pt x="39" y="45"/>
                      <a:pt x="35" y="47"/>
                      <a:pt x="30" y="48"/>
                    </a:cubicBezTo>
                    <a:cubicBezTo>
                      <a:pt x="24" y="51"/>
                      <a:pt x="21" y="52"/>
                      <a:pt x="19" y="52"/>
                    </a:cubicBezTo>
                    <a:cubicBezTo>
                      <a:pt x="17" y="52"/>
                      <a:pt x="16" y="51"/>
                      <a:pt x="15" y="50"/>
                    </a:cubicBezTo>
                    <a:cubicBezTo>
                      <a:pt x="15" y="48"/>
                      <a:pt x="15" y="47"/>
                      <a:pt x="16" y="46"/>
                    </a:cubicBezTo>
                    <a:cubicBezTo>
                      <a:pt x="16" y="45"/>
                      <a:pt x="17" y="44"/>
                      <a:pt x="18" y="44"/>
                    </a:cubicBezTo>
                    <a:cubicBezTo>
                      <a:pt x="18" y="44"/>
                      <a:pt x="19" y="43"/>
                      <a:pt x="21" y="43"/>
                    </a:cubicBezTo>
                    <a:cubicBezTo>
                      <a:pt x="22" y="43"/>
                      <a:pt x="23" y="43"/>
                      <a:pt x="24" y="42"/>
                    </a:cubicBezTo>
                    <a:cubicBezTo>
                      <a:pt x="29" y="40"/>
                      <a:pt x="32" y="37"/>
                      <a:pt x="34" y="33"/>
                    </a:cubicBezTo>
                    <a:cubicBezTo>
                      <a:pt x="36" y="29"/>
                      <a:pt x="36" y="25"/>
                      <a:pt x="34" y="21"/>
                    </a:cubicBezTo>
                    <a:cubicBezTo>
                      <a:pt x="33" y="18"/>
                      <a:pt x="30" y="15"/>
                      <a:pt x="26" y="13"/>
                    </a:cubicBezTo>
                    <a:cubicBezTo>
                      <a:pt x="26" y="11"/>
                      <a:pt x="26" y="10"/>
                      <a:pt x="27" y="8"/>
                    </a:cubicBezTo>
                    <a:cubicBezTo>
                      <a:pt x="27" y="7"/>
                      <a:pt x="29" y="6"/>
                      <a:pt x="32" y="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8" y="0"/>
                    </a:cubicBezTo>
                    <a:cubicBezTo>
                      <a:pt x="25" y="2"/>
                      <a:pt x="23" y="3"/>
                      <a:pt x="22" y="5"/>
                    </a:cubicBezTo>
                    <a:cubicBezTo>
                      <a:pt x="21" y="6"/>
                      <a:pt x="21" y="9"/>
                      <a:pt x="22" y="12"/>
                    </a:cubicBezTo>
                    <a:cubicBezTo>
                      <a:pt x="19" y="11"/>
                      <a:pt x="15" y="12"/>
                      <a:pt x="12" y="13"/>
                    </a:cubicBezTo>
                    <a:cubicBezTo>
                      <a:pt x="8" y="15"/>
                      <a:pt x="5" y="18"/>
                      <a:pt x="3" y="22"/>
                    </a:cubicBezTo>
                    <a:cubicBezTo>
                      <a:pt x="0" y="26"/>
                      <a:pt x="0" y="30"/>
                      <a:pt x="2" y="34"/>
                    </a:cubicBezTo>
                    <a:cubicBezTo>
                      <a:pt x="4" y="39"/>
                      <a:pt x="7" y="42"/>
                      <a:pt x="12" y="43"/>
                    </a:cubicBezTo>
                    <a:cubicBezTo>
                      <a:pt x="9" y="46"/>
                      <a:pt x="8" y="50"/>
                      <a:pt x="9" y="53"/>
                    </a:cubicBezTo>
                    <a:cubicBezTo>
                      <a:pt x="11" y="56"/>
                      <a:pt x="13" y="57"/>
                      <a:pt x="16" y="58"/>
                    </a:cubicBezTo>
                    <a:cubicBezTo>
                      <a:pt x="13" y="61"/>
                      <a:pt x="12" y="65"/>
                      <a:pt x="13" y="69"/>
                    </a:cubicBezTo>
                    <a:cubicBezTo>
                      <a:pt x="15" y="73"/>
                      <a:pt x="17" y="75"/>
                      <a:pt x="21" y="75"/>
                    </a:cubicBezTo>
                    <a:cubicBezTo>
                      <a:pt x="25" y="76"/>
                      <a:pt x="31" y="75"/>
                      <a:pt x="37" y="72"/>
                    </a:cubicBezTo>
                    <a:cubicBezTo>
                      <a:pt x="51" y="66"/>
                      <a:pt x="57" y="60"/>
                      <a:pt x="53" y="51"/>
                    </a:cubicBezTo>
                    <a:cubicBezTo>
                      <a:pt x="52" y="49"/>
                      <a:pt x="51" y="47"/>
                      <a:pt x="48" y="46"/>
                    </a:cubicBezTo>
                    <a:cubicBezTo>
                      <a:pt x="46" y="45"/>
                      <a:pt x="44" y="45"/>
                      <a:pt x="41" y="45"/>
                    </a:cubicBezTo>
                    <a:close/>
                    <a:moveTo>
                      <a:pt x="9" y="24"/>
                    </a:moveTo>
                    <a:cubicBezTo>
                      <a:pt x="10" y="21"/>
                      <a:pt x="12" y="19"/>
                      <a:pt x="14" y="18"/>
                    </a:cubicBezTo>
                    <a:cubicBezTo>
                      <a:pt x="17" y="17"/>
                      <a:pt x="20" y="17"/>
                      <a:pt x="22" y="18"/>
                    </a:cubicBezTo>
                    <a:cubicBezTo>
                      <a:pt x="25" y="19"/>
                      <a:pt x="27" y="21"/>
                      <a:pt x="28" y="24"/>
                    </a:cubicBezTo>
                    <a:cubicBezTo>
                      <a:pt x="29" y="27"/>
                      <a:pt x="29" y="29"/>
                      <a:pt x="28" y="32"/>
                    </a:cubicBezTo>
                    <a:cubicBezTo>
                      <a:pt x="27" y="34"/>
                      <a:pt x="25" y="36"/>
                      <a:pt x="22" y="37"/>
                    </a:cubicBezTo>
                    <a:cubicBezTo>
                      <a:pt x="19" y="38"/>
                      <a:pt x="17" y="38"/>
                      <a:pt x="14" y="37"/>
                    </a:cubicBezTo>
                    <a:cubicBezTo>
                      <a:pt x="12" y="36"/>
                      <a:pt x="10" y="35"/>
                      <a:pt x="9" y="32"/>
                    </a:cubicBezTo>
                    <a:cubicBezTo>
                      <a:pt x="8" y="29"/>
                      <a:pt x="8" y="26"/>
                      <a:pt x="9" y="24"/>
                    </a:cubicBezTo>
                    <a:close/>
                    <a:moveTo>
                      <a:pt x="45" y="61"/>
                    </a:moveTo>
                    <a:cubicBezTo>
                      <a:pt x="42" y="64"/>
                      <a:pt x="39" y="66"/>
                      <a:pt x="36" y="67"/>
                    </a:cubicBezTo>
                    <a:cubicBezTo>
                      <a:pt x="32" y="69"/>
                      <a:pt x="28" y="69"/>
                      <a:pt x="25" y="69"/>
                    </a:cubicBezTo>
                    <a:cubicBezTo>
                      <a:pt x="22" y="69"/>
                      <a:pt x="20" y="68"/>
                      <a:pt x="19" y="66"/>
                    </a:cubicBezTo>
                    <a:cubicBezTo>
                      <a:pt x="18" y="63"/>
                      <a:pt x="19" y="61"/>
                      <a:pt x="22" y="58"/>
                    </a:cubicBezTo>
                    <a:cubicBezTo>
                      <a:pt x="24" y="58"/>
                      <a:pt x="27" y="56"/>
                      <a:pt x="32" y="55"/>
                    </a:cubicBezTo>
                    <a:cubicBezTo>
                      <a:pt x="36" y="53"/>
                      <a:pt x="39" y="52"/>
                      <a:pt x="40" y="52"/>
                    </a:cubicBezTo>
                    <a:cubicBezTo>
                      <a:pt x="42" y="51"/>
                      <a:pt x="43" y="51"/>
                      <a:pt x="45" y="52"/>
                    </a:cubicBezTo>
                    <a:cubicBezTo>
                      <a:pt x="46" y="52"/>
                      <a:pt x="47" y="53"/>
                      <a:pt x="47" y="54"/>
                    </a:cubicBezTo>
                    <a:cubicBezTo>
                      <a:pt x="48" y="57"/>
                      <a:pt x="48" y="59"/>
                      <a:pt x="45" y="6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49" name="Freeform 40"/>
              <p:cNvSpPr>
                <a:spLocks noChangeArrowheads="1"/>
              </p:cNvSpPr>
              <p:nvPr/>
            </p:nvSpPr>
            <p:spPr bwMode="auto">
              <a:xfrm>
                <a:off x="857250" y="1858963"/>
                <a:ext cx="88900" cy="195263"/>
              </a:xfrm>
              <a:custGeom>
                <a:avLst/>
                <a:gdLst>
                  <a:gd name="T0" fmla="*/ 13 w 24"/>
                  <a:gd name="T1" fmla="*/ 6 h 52"/>
                  <a:gd name="T2" fmla="*/ 10 w 24"/>
                  <a:gd name="T3" fmla="*/ 18 h 52"/>
                  <a:gd name="T4" fmla="*/ 6 w 24"/>
                  <a:gd name="T5" fmla="*/ 8 h 52"/>
                  <a:gd name="T6" fmla="*/ 0 w 24"/>
                  <a:gd name="T7" fmla="*/ 10 h 52"/>
                  <a:gd name="T8" fmla="*/ 18 w 24"/>
                  <a:gd name="T9" fmla="*/ 52 h 52"/>
                  <a:gd name="T10" fmla="*/ 24 w 24"/>
                  <a:gd name="T11" fmla="*/ 49 h 52"/>
                  <a:gd name="T12" fmla="*/ 15 w 24"/>
                  <a:gd name="T13" fmla="*/ 27 h 52"/>
                  <a:gd name="T14" fmla="*/ 15 w 24"/>
                  <a:gd name="T15" fmla="*/ 15 h 52"/>
                  <a:gd name="T16" fmla="*/ 22 w 24"/>
                  <a:gd name="T17" fmla="*/ 7 h 52"/>
                  <a:gd name="T18" fmla="*/ 23 w 24"/>
                  <a:gd name="T19" fmla="*/ 7 h 52"/>
                  <a:gd name="T20" fmla="*/ 21 w 24"/>
                  <a:gd name="T21" fmla="*/ 0 h 52"/>
                  <a:gd name="T22" fmla="*/ 18 w 24"/>
                  <a:gd name="T23" fmla="*/ 1 h 52"/>
                  <a:gd name="T24" fmla="*/ 13 w 24"/>
                  <a:gd name="T25" fmla="*/ 6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52"/>
                  <a:gd name="T41" fmla="*/ 24 w 24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52">
                    <a:moveTo>
                      <a:pt x="13" y="6"/>
                    </a:moveTo>
                    <a:cubicBezTo>
                      <a:pt x="11" y="8"/>
                      <a:pt x="10" y="12"/>
                      <a:pt x="10" y="1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3" y="23"/>
                      <a:pt x="13" y="19"/>
                      <a:pt x="15" y="15"/>
                    </a:cubicBezTo>
                    <a:cubicBezTo>
                      <a:pt x="16" y="11"/>
                      <a:pt x="18" y="9"/>
                      <a:pt x="22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9" y="1"/>
                      <a:pt x="19" y="1"/>
                      <a:pt x="18" y="1"/>
                    </a:cubicBezTo>
                    <a:cubicBezTo>
                      <a:pt x="16" y="2"/>
                      <a:pt x="14" y="4"/>
                      <a:pt x="13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0" name="Freeform 41"/>
              <p:cNvSpPr>
                <a:spLocks noEditPoints="1" noChangeArrowheads="1"/>
              </p:cNvSpPr>
              <p:nvPr/>
            </p:nvSpPr>
            <p:spPr bwMode="auto">
              <a:xfrm>
                <a:off x="965200" y="1817688"/>
                <a:ext cx="165100" cy="184150"/>
              </a:xfrm>
              <a:custGeom>
                <a:avLst/>
                <a:gdLst>
                  <a:gd name="T0" fmla="*/ 13 w 44"/>
                  <a:gd name="T1" fmla="*/ 2 h 49"/>
                  <a:gd name="T2" fmla="*/ 2 w 44"/>
                  <a:gd name="T3" fmla="*/ 14 h 49"/>
                  <a:gd name="T4" fmla="*/ 3 w 44"/>
                  <a:gd name="T5" fmla="*/ 32 h 49"/>
                  <a:gd name="T6" fmla="*/ 15 w 44"/>
                  <a:gd name="T7" fmla="*/ 46 h 49"/>
                  <a:gd name="T8" fmla="*/ 31 w 44"/>
                  <a:gd name="T9" fmla="*/ 47 h 49"/>
                  <a:gd name="T10" fmla="*/ 42 w 44"/>
                  <a:gd name="T11" fmla="*/ 35 h 49"/>
                  <a:gd name="T12" fmla="*/ 41 w 44"/>
                  <a:gd name="T13" fmla="*/ 17 h 49"/>
                  <a:gd name="T14" fmla="*/ 30 w 44"/>
                  <a:gd name="T15" fmla="*/ 3 h 49"/>
                  <a:gd name="T16" fmla="*/ 13 w 44"/>
                  <a:gd name="T17" fmla="*/ 2 h 49"/>
                  <a:gd name="T18" fmla="*/ 36 w 44"/>
                  <a:gd name="T19" fmla="*/ 34 h 49"/>
                  <a:gd name="T20" fmla="*/ 29 w 44"/>
                  <a:gd name="T21" fmla="*/ 41 h 49"/>
                  <a:gd name="T22" fmla="*/ 19 w 44"/>
                  <a:gd name="T23" fmla="*/ 41 h 49"/>
                  <a:gd name="T24" fmla="*/ 10 w 44"/>
                  <a:gd name="T25" fmla="*/ 29 h 49"/>
                  <a:gd name="T26" fmla="*/ 9 w 44"/>
                  <a:gd name="T27" fmla="*/ 15 h 49"/>
                  <a:gd name="T28" fmla="*/ 15 w 44"/>
                  <a:gd name="T29" fmla="*/ 8 h 49"/>
                  <a:gd name="T30" fmla="*/ 25 w 44"/>
                  <a:gd name="T31" fmla="*/ 8 h 49"/>
                  <a:gd name="T32" fmla="*/ 34 w 44"/>
                  <a:gd name="T33" fmla="*/ 20 h 49"/>
                  <a:gd name="T34" fmla="*/ 36 w 44"/>
                  <a:gd name="T35" fmla="*/ 34 h 4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4"/>
                  <a:gd name="T55" fmla="*/ 0 h 49"/>
                  <a:gd name="T56" fmla="*/ 44 w 44"/>
                  <a:gd name="T57" fmla="*/ 49 h 4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4" h="49">
                    <a:moveTo>
                      <a:pt x="13" y="2"/>
                    </a:moveTo>
                    <a:cubicBezTo>
                      <a:pt x="8" y="5"/>
                      <a:pt x="4" y="9"/>
                      <a:pt x="2" y="14"/>
                    </a:cubicBezTo>
                    <a:cubicBezTo>
                      <a:pt x="0" y="20"/>
                      <a:pt x="1" y="26"/>
                      <a:pt x="3" y="32"/>
                    </a:cubicBezTo>
                    <a:cubicBezTo>
                      <a:pt x="6" y="39"/>
                      <a:pt x="10" y="43"/>
                      <a:pt x="15" y="46"/>
                    </a:cubicBezTo>
                    <a:cubicBezTo>
                      <a:pt x="20" y="49"/>
                      <a:pt x="25" y="49"/>
                      <a:pt x="31" y="47"/>
                    </a:cubicBezTo>
                    <a:cubicBezTo>
                      <a:pt x="37" y="45"/>
                      <a:pt x="40" y="41"/>
                      <a:pt x="42" y="35"/>
                    </a:cubicBezTo>
                    <a:cubicBezTo>
                      <a:pt x="44" y="29"/>
                      <a:pt x="44" y="23"/>
                      <a:pt x="41" y="17"/>
                    </a:cubicBezTo>
                    <a:cubicBezTo>
                      <a:pt x="38" y="10"/>
                      <a:pt x="35" y="6"/>
                      <a:pt x="30" y="3"/>
                    </a:cubicBezTo>
                    <a:cubicBezTo>
                      <a:pt x="24" y="0"/>
                      <a:pt x="19" y="0"/>
                      <a:pt x="13" y="2"/>
                    </a:cubicBezTo>
                    <a:close/>
                    <a:moveTo>
                      <a:pt x="36" y="34"/>
                    </a:moveTo>
                    <a:cubicBezTo>
                      <a:pt x="35" y="38"/>
                      <a:pt x="33" y="40"/>
                      <a:pt x="29" y="41"/>
                    </a:cubicBezTo>
                    <a:cubicBezTo>
                      <a:pt x="26" y="43"/>
                      <a:pt x="23" y="43"/>
                      <a:pt x="19" y="41"/>
                    </a:cubicBezTo>
                    <a:cubicBezTo>
                      <a:pt x="16" y="39"/>
                      <a:pt x="13" y="35"/>
                      <a:pt x="10" y="29"/>
                    </a:cubicBezTo>
                    <a:cubicBezTo>
                      <a:pt x="8" y="24"/>
                      <a:pt x="7" y="19"/>
                      <a:pt x="9" y="15"/>
                    </a:cubicBezTo>
                    <a:cubicBezTo>
                      <a:pt x="10" y="12"/>
                      <a:pt x="12" y="9"/>
                      <a:pt x="15" y="8"/>
                    </a:cubicBezTo>
                    <a:cubicBezTo>
                      <a:pt x="18" y="7"/>
                      <a:pt x="22" y="7"/>
                      <a:pt x="25" y="8"/>
                    </a:cubicBezTo>
                    <a:cubicBezTo>
                      <a:pt x="29" y="10"/>
                      <a:pt x="31" y="14"/>
                      <a:pt x="34" y="20"/>
                    </a:cubicBezTo>
                    <a:cubicBezTo>
                      <a:pt x="36" y="25"/>
                      <a:pt x="37" y="30"/>
                      <a:pt x="36" y="3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1" name="Freeform 42"/>
              <p:cNvSpPr>
                <a:spLocks noChangeArrowheads="1"/>
              </p:cNvSpPr>
              <p:nvPr/>
            </p:nvSpPr>
            <p:spPr bwMode="auto">
              <a:xfrm>
                <a:off x="1100138" y="1712913"/>
                <a:ext cx="222250" cy="220663"/>
              </a:xfrm>
              <a:custGeom>
                <a:avLst/>
                <a:gdLst>
                  <a:gd name="T0" fmla="*/ 124 w 140"/>
                  <a:gd name="T1" fmla="*/ 90 h 139"/>
                  <a:gd name="T2" fmla="*/ 69 w 140"/>
                  <a:gd name="T3" fmla="*/ 24 h 139"/>
                  <a:gd name="T4" fmla="*/ 60 w 140"/>
                  <a:gd name="T5" fmla="*/ 28 h 139"/>
                  <a:gd name="T6" fmla="*/ 69 w 140"/>
                  <a:gd name="T7" fmla="*/ 111 h 139"/>
                  <a:gd name="T8" fmla="*/ 17 w 140"/>
                  <a:gd name="T9" fmla="*/ 45 h 139"/>
                  <a:gd name="T10" fmla="*/ 0 w 140"/>
                  <a:gd name="T11" fmla="*/ 52 h 139"/>
                  <a:gd name="T12" fmla="*/ 71 w 140"/>
                  <a:gd name="T13" fmla="*/ 139 h 139"/>
                  <a:gd name="T14" fmla="*/ 86 w 140"/>
                  <a:gd name="T15" fmla="*/ 135 h 139"/>
                  <a:gd name="T16" fmla="*/ 74 w 140"/>
                  <a:gd name="T17" fmla="*/ 52 h 139"/>
                  <a:gd name="T18" fmla="*/ 128 w 140"/>
                  <a:gd name="T19" fmla="*/ 116 h 139"/>
                  <a:gd name="T20" fmla="*/ 140 w 140"/>
                  <a:gd name="T21" fmla="*/ 111 h 139"/>
                  <a:gd name="T22" fmla="*/ 128 w 140"/>
                  <a:gd name="T23" fmla="*/ 0 h 139"/>
                  <a:gd name="T24" fmla="*/ 114 w 140"/>
                  <a:gd name="T25" fmla="*/ 5 h 139"/>
                  <a:gd name="T26" fmla="*/ 124 w 140"/>
                  <a:gd name="T27" fmla="*/ 90 h 13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0"/>
                  <a:gd name="T43" fmla="*/ 0 h 139"/>
                  <a:gd name="T44" fmla="*/ 140 w 140"/>
                  <a:gd name="T45" fmla="*/ 139 h 13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0" h="139">
                    <a:moveTo>
                      <a:pt x="124" y="90"/>
                    </a:moveTo>
                    <a:lnTo>
                      <a:pt x="69" y="24"/>
                    </a:lnTo>
                    <a:lnTo>
                      <a:pt x="60" y="28"/>
                    </a:lnTo>
                    <a:lnTo>
                      <a:pt x="69" y="111"/>
                    </a:lnTo>
                    <a:lnTo>
                      <a:pt x="17" y="45"/>
                    </a:lnTo>
                    <a:lnTo>
                      <a:pt x="0" y="52"/>
                    </a:lnTo>
                    <a:lnTo>
                      <a:pt x="71" y="139"/>
                    </a:lnTo>
                    <a:lnTo>
                      <a:pt x="86" y="135"/>
                    </a:lnTo>
                    <a:lnTo>
                      <a:pt x="74" y="52"/>
                    </a:lnTo>
                    <a:lnTo>
                      <a:pt x="128" y="116"/>
                    </a:lnTo>
                    <a:lnTo>
                      <a:pt x="140" y="111"/>
                    </a:lnTo>
                    <a:lnTo>
                      <a:pt x="128" y="0"/>
                    </a:lnTo>
                    <a:lnTo>
                      <a:pt x="114" y="5"/>
                    </a:lnTo>
                    <a:lnTo>
                      <a:pt x="124" y="9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2" name="Freeform 43"/>
              <p:cNvSpPr>
                <a:spLocks noChangeArrowheads="1"/>
              </p:cNvSpPr>
              <p:nvPr/>
            </p:nvSpPr>
            <p:spPr bwMode="auto">
              <a:xfrm>
                <a:off x="1308100" y="1644650"/>
                <a:ext cx="165100" cy="211138"/>
              </a:xfrm>
              <a:custGeom>
                <a:avLst/>
                <a:gdLst>
                  <a:gd name="T0" fmla="*/ 27 w 44"/>
                  <a:gd name="T1" fmla="*/ 43 h 56"/>
                  <a:gd name="T2" fmla="*/ 16 w 44"/>
                  <a:gd name="T3" fmla="*/ 17 h 56"/>
                  <a:gd name="T4" fmla="*/ 26 w 44"/>
                  <a:gd name="T5" fmla="*/ 13 h 56"/>
                  <a:gd name="T6" fmla="*/ 24 w 44"/>
                  <a:gd name="T7" fmla="*/ 8 h 56"/>
                  <a:gd name="T8" fmla="*/ 14 w 44"/>
                  <a:gd name="T9" fmla="*/ 12 h 56"/>
                  <a:gd name="T10" fmla="*/ 9 w 44"/>
                  <a:gd name="T11" fmla="*/ 0 h 56"/>
                  <a:gd name="T12" fmla="*/ 4 w 44"/>
                  <a:gd name="T13" fmla="*/ 4 h 56"/>
                  <a:gd name="T14" fmla="*/ 8 w 44"/>
                  <a:gd name="T15" fmla="*/ 14 h 56"/>
                  <a:gd name="T16" fmla="*/ 0 w 44"/>
                  <a:gd name="T17" fmla="*/ 17 h 56"/>
                  <a:gd name="T18" fmla="*/ 2 w 44"/>
                  <a:gd name="T19" fmla="*/ 23 h 56"/>
                  <a:gd name="T20" fmla="*/ 10 w 44"/>
                  <a:gd name="T21" fmla="*/ 19 h 56"/>
                  <a:gd name="T22" fmla="*/ 20 w 44"/>
                  <a:gd name="T23" fmla="*/ 45 h 56"/>
                  <a:gd name="T24" fmla="*/ 38 w 44"/>
                  <a:gd name="T25" fmla="*/ 53 h 56"/>
                  <a:gd name="T26" fmla="*/ 44 w 44"/>
                  <a:gd name="T27" fmla="*/ 50 h 56"/>
                  <a:gd name="T28" fmla="*/ 42 w 44"/>
                  <a:gd name="T29" fmla="*/ 44 h 56"/>
                  <a:gd name="T30" fmla="*/ 37 w 44"/>
                  <a:gd name="T31" fmla="*/ 47 h 56"/>
                  <a:gd name="T32" fmla="*/ 27 w 44"/>
                  <a:gd name="T33" fmla="*/ 43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56"/>
                  <a:gd name="T53" fmla="*/ 44 w 44"/>
                  <a:gd name="T54" fmla="*/ 56 h 5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56">
                    <a:moveTo>
                      <a:pt x="27" y="43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4" y="53"/>
                      <a:pt x="30" y="56"/>
                      <a:pt x="38" y="53"/>
                    </a:cubicBezTo>
                    <a:cubicBezTo>
                      <a:pt x="40" y="52"/>
                      <a:pt x="41" y="51"/>
                      <a:pt x="44" y="50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0" y="45"/>
                      <a:pt x="38" y="46"/>
                      <a:pt x="37" y="47"/>
                    </a:cubicBezTo>
                    <a:cubicBezTo>
                      <a:pt x="32" y="49"/>
                      <a:pt x="29" y="48"/>
                      <a:pt x="27" y="4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3" name="Freeform 44"/>
              <p:cNvSpPr>
                <a:spLocks noChangeArrowheads="1"/>
              </p:cNvSpPr>
              <p:nvPr/>
            </p:nvSpPr>
            <p:spPr bwMode="auto">
              <a:xfrm>
                <a:off x="1409700" y="1592263"/>
                <a:ext cx="214313" cy="225425"/>
              </a:xfrm>
              <a:custGeom>
                <a:avLst/>
                <a:gdLst>
                  <a:gd name="T0" fmla="*/ 42 w 57"/>
                  <a:gd name="T1" fmla="*/ 13 h 60"/>
                  <a:gd name="T2" fmla="*/ 38 w 57"/>
                  <a:gd name="T3" fmla="*/ 9 h 60"/>
                  <a:gd name="T4" fmla="*/ 32 w 57"/>
                  <a:gd name="T5" fmla="*/ 7 h 60"/>
                  <a:gd name="T6" fmla="*/ 25 w 57"/>
                  <a:gd name="T7" fmla="*/ 9 h 60"/>
                  <a:gd name="T8" fmla="*/ 16 w 57"/>
                  <a:gd name="T9" fmla="*/ 23 h 60"/>
                  <a:gd name="T10" fmla="*/ 7 w 57"/>
                  <a:gd name="T11" fmla="*/ 0 h 60"/>
                  <a:gd name="T12" fmla="*/ 0 w 57"/>
                  <a:gd name="T13" fmla="*/ 3 h 60"/>
                  <a:gd name="T14" fmla="*/ 24 w 57"/>
                  <a:gd name="T15" fmla="*/ 60 h 60"/>
                  <a:gd name="T16" fmla="*/ 30 w 57"/>
                  <a:gd name="T17" fmla="*/ 57 h 60"/>
                  <a:gd name="T18" fmla="*/ 21 w 57"/>
                  <a:gd name="T19" fmla="*/ 34 h 60"/>
                  <a:gd name="T20" fmla="*/ 20 w 57"/>
                  <a:gd name="T21" fmla="*/ 22 h 60"/>
                  <a:gd name="T22" fmla="*/ 26 w 57"/>
                  <a:gd name="T23" fmla="*/ 14 h 60"/>
                  <a:gd name="T24" fmla="*/ 32 w 57"/>
                  <a:gd name="T25" fmla="*/ 14 h 60"/>
                  <a:gd name="T26" fmla="*/ 36 w 57"/>
                  <a:gd name="T27" fmla="*/ 17 h 60"/>
                  <a:gd name="T28" fmla="*/ 39 w 57"/>
                  <a:gd name="T29" fmla="*/ 23 h 60"/>
                  <a:gd name="T30" fmla="*/ 50 w 57"/>
                  <a:gd name="T31" fmla="*/ 49 h 60"/>
                  <a:gd name="T32" fmla="*/ 57 w 57"/>
                  <a:gd name="T33" fmla="*/ 46 h 60"/>
                  <a:gd name="T34" fmla="*/ 46 w 57"/>
                  <a:gd name="T35" fmla="*/ 21 h 60"/>
                  <a:gd name="T36" fmla="*/ 42 w 57"/>
                  <a:gd name="T37" fmla="*/ 13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7"/>
                  <a:gd name="T58" fmla="*/ 0 h 60"/>
                  <a:gd name="T59" fmla="*/ 57 w 57"/>
                  <a:gd name="T60" fmla="*/ 60 h 6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7" h="60">
                    <a:moveTo>
                      <a:pt x="42" y="13"/>
                    </a:moveTo>
                    <a:cubicBezTo>
                      <a:pt x="41" y="12"/>
                      <a:pt x="40" y="10"/>
                      <a:pt x="38" y="9"/>
                    </a:cubicBezTo>
                    <a:cubicBezTo>
                      <a:pt x="36" y="8"/>
                      <a:pt x="34" y="7"/>
                      <a:pt x="32" y="7"/>
                    </a:cubicBezTo>
                    <a:cubicBezTo>
                      <a:pt x="30" y="7"/>
                      <a:pt x="27" y="8"/>
                      <a:pt x="25" y="9"/>
                    </a:cubicBezTo>
                    <a:cubicBezTo>
                      <a:pt x="19" y="11"/>
                      <a:pt x="16" y="16"/>
                      <a:pt x="16" y="23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19" y="30"/>
                      <a:pt x="18" y="26"/>
                      <a:pt x="20" y="22"/>
                    </a:cubicBezTo>
                    <a:cubicBezTo>
                      <a:pt x="21" y="18"/>
                      <a:pt x="23" y="16"/>
                      <a:pt x="26" y="14"/>
                    </a:cubicBezTo>
                    <a:cubicBezTo>
                      <a:pt x="28" y="14"/>
                      <a:pt x="30" y="14"/>
                      <a:pt x="32" y="14"/>
                    </a:cubicBezTo>
                    <a:cubicBezTo>
                      <a:pt x="34" y="15"/>
                      <a:pt x="35" y="15"/>
                      <a:pt x="36" y="17"/>
                    </a:cubicBezTo>
                    <a:cubicBezTo>
                      <a:pt x="37" y="18"/>
                      <a:pt x="38" y="20"/>
                      <a:pt x="39" y="23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4" y="17"/>
                      <a:pt x="43" y="15"/>
                      <a:pt x="42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4" name="Freeform 45"/>
              <p:cNvSpPr>
                <a:spLocks noChangeArrowheads="1"/>
              </p:cNvSpPr>
              <p:nvPr/>
            </p:nvSpPr>
            <p:spPr bwMode="auto">
              <a:xfrm>
                <a:off x="1838325" y="1069975"/>
                <a:ext cx="149225" cy="180975"/>
              </a:xfrm>
              <a:custGeom>
                <a:avLst/>
                <a:gdLst>
                  <a:gd name="T0" fmla="*/ 26 w 40"/>
                  <a:gd name="T1" fmla="*/ 7 h 48"/>
                  <a:gd name="T2" fmla="*/ 33 w 40"/>
                  <a:gd name="T3" fmla="*/ 21 h 48"/>
                  <a:gd name="T4" fmla="*/ 39 w 40"/>
                  <a:gd name="T5" fmla="*/ 22 h 48"/>
                  <a:gd name="T6" fmla="*/ 37 w 40"/>
                  <a:gd name="T7" fmla="*/ 10 h 48"/>
                  <a:gd name="T8" fmla="*/ 28 w 40"/>
                  <a:gd name="T9" fmla="*/ 2 h 48"/>
                  <a:gd name="T10" fmla="*/ 12 w 40"/>
                  <a:gd name="T11" fmla="*/ 4 h 48"/>
                  <a:gd name="T12" fmla="*/ 2 w 40"/>
                  <a:gd name="T13" fmla="*/ 18 h 48"/>
                  <a:gd name="T14" fmla="*/ 1 w 40"/>
                  <a:gd name="T15" fmla="*/ 35 h 48"/>
                  <a:gd name="T16" fmla="*/ 12 w 40"/>
                  <a:gd name="T17" fmla="*/ 46 h 48"/>
                  <a:gd name="T18" fmla="*/ 24 w 40"/>
                  <a:gd name="T19" fmla="*/ 46 h 48"/>
                  <a:gd name="T20" fmla="*/ 34 w 40"/>
                  <a:gd name="T21" fmla="*/ 37 h 48"/>
                  <a:gd name="T22" fmla="*/ 28 w 40"/>
                  <a:gd name="T23" fmla="*/ 34 h 48"/>
                  <a:gd name="T24" fmla="*/ 14 w 40"/>
                  <a:gd name="T25" fmla="*/ 41 h 48"/>
                  <a:gd name="T26" fmla="*/ 8 w 40"/>
                  <a:gd name="T27" fmla="*/ 34 h 48"/>
                  <a:gd name="T28" fmla="*/ 9 w 40"/>
                  <a:gd name="T29" fmla="*/ 20 h 48"/>
                  <a:gd name="T30" fmla="*/ 16 w 40"/>
                  <a:gd name="T31" fmla="*/ 9 h 48"/>
                  <a:gd name="T32" fmla="*/ 26 w 40"/>
                  <a:gd name="T33" fmla="*/ 7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48"/>
                  <a:gd name="T53" fmla="*/ 40 w 40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48">
                    <a:moveTo>
                      <a:pt x="26" y="7"/>
                    </a:moveTo>
                    <a:cubicBezTo>
                      <a:pt x="32" y="9"/>
                      <a:pt x="34" y="14"/>
                      <a:pt x="33" y="21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18"/>
                      <a:pt x="39" y="14"/>
                      <a:pt x="37" y="10"/>
                    </a:cubicBezTo>
                    <a:cubicBezTo>
                      <a:pt x="35" y="6"/>
                      <a:pt x="32" y="4"/>
                      <a:pt x="28" y="2"/>
                    </a:cubicBezTo>
                    <a:cubicBezTo>
                      <a:pt x="22" y="0"/>
                      <a:pt x="17" y="1"/>
                      <a:pt x="12" y="4"/>
                    </a:cubicBezTo>
                    <a:cubicBezTo>
                      <a:pt x="8" y="7"/>
                      <a:pt x="4" y="12"/>
                      <a:pt x="2" y="18"/>
                    </a:cubicBezTo>
                    <a:cubicBezTo>
                      <a:pt x="0" y="24"/>
                      <a:pt x="0" y="30"/>
                      <a:pt x="1" y="35"/>
                    </a:cubicBezTo>
                    <a:cubicBezTo>
                      <a:pt x="3" y="41"/>
                      <a:pt x="7" y="44"/>
                      <a:pt x="12" y="46"/>
                    </a:cubicBezTo>
                    <a:cubicBezTo>
                      <a:pt x="17" y="48"/>
                      <a:pt x="21" y="48"/>
                      <a:pt x="24" y="46"/>
                    </a:cubicBezTo>
                    <a:cubicBezTo>
                      <a:pt x="28" y="44"/>
                      <a:pt x="31" y="41"/>
                      <a:pt x="34" y="3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4" y="41"/>
                      <a:pt x="20" y="43"/>
                      <a:pt x="14" y="41"/>
                    </a:cubicBezTo>
                    <a:cubicBezTo>
                      <a:pt x="11" y="40"/>
                      <a:pt x="9" y="37"/>
                      <a:pt x="8" y="34"/>
                    </a:cubicBezTo>
                    <a:cubicBezTo>
                      <a:pt x="7" y="30"/>
                      <a:pt x="7" y="26"/>
                      <a:pt x="9" y="20"/>
                    </a:cubicBezTo>
                    <a:cubicBezTo>
                      <a:pt x="11" y="15"/>
                      <a:pt x="13" y="12"/>
                      <a:pt x="16" y="9"/>
                    </a:cubicBezTo>
                    <a:cubicBezTo>
                      <a:pt x="19" y="7"/>
                      <a:pt x="22" y="6"/>
                      <a:pt x="26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5" name="Freeform 46"/>
              <p:cNvSpPr>
                <a:spLocks noChangeArrowheads="1"/>
              </p:cNvSpPr>
              <p:nvPr/>
            </p:nvSpPr>
            <p:spPr bwMode="auto">
              <a:xfrm>
                <a:off x="1981200" y="1058863"/>
                <a:ext cx="165100" cy="255588"/>
              </a:xfrm>
              <a:custGeom>
                <a:avLst/>
                <a:gdLst>
                  <a:gd name="T0" fmla="*/ 43 w 44"/>
                  <a:gd name="T1" fmla="*/ 29 h 68"/>
                  <a:gd name="T2" fmla="*/ 40 w 44"/>
                  <a:gd name="T3" fmla="*/ 24 h 68"/>
                  <a:gd name="T4" fmla="*/ 34 w 44"/>
                  <a:gd name="T5" fmla="*/ 20 h 68"/>
                  <a:gd name="T6" fmla="*/ 18 w 44"/>
                  <a:gd name="T7" fmla="*/ 25 h 68"/>
                  <a:gd name="T8" fmla="*/ 26 w 44"/>
                  <a:gd name="T9" fmla="*/ 2 h 68"/>
                  <a:gd name="T10" fmla="*/ 19 w 44"/>
                  <a:gd name="T11" fmla="*/ 0 h 68"/>
                  <a:gd name="T12" fmla="*/ 0 w 44"/>
                  <a:gd name="T13" fmla="*/ 57 h 68"/>
                  <a:gd name="T14" fmla="*/ 7 w 44"/>
                  <a:gd name="T15" fmla="*/ 59 h 68"/>
                  <a:gd name="T16" fmla="*/ 14 w 44"/>
                  <a:gd name="T17" fmla="*/ 36 h 68"/>
                  <a:gd name="T18" fmla="*/ 21 w 44"/>
                  <a:gd name="T19" fmla="*/ 27 h 68"/>
                  <a:gd name="T20" fmla="*/ 31 w 44"/>
                  <a:gd name="T21" fmla="*/ 25 h 68"/>
                  <a:gd name="T22" fmla="*/ 36 w 44"/>
                  <a:gd name="T23" fmla="*/ 29 h 68"/>
                  <a:gd name="T24" fmla="*/ 37 w 44"/>
                  <a:gd name="T25" fmla="*/ 33 h 68"/>
                  <a:gd name="T26" fmla="*/ 35 w 44"/>
                  <a:gd name="T27" fmla="*/ 40 h 68"/>
                  <a:gd name="T28" fmla="*/ 26 w 44"/>
                  <a:gd name="T29" fmla="*/ 66 h 68"/>
                  <a:gd name="T30" fmla="*/ 33 w 44"/>
                  <a:gd name="T31" fmla="*/ 68 h 68"/>
                  <a:gd name="T32" fmla="*/ 42 w 44"/>
                  <a:gd name="T33" fmla="*/ 43 h 68"/>
                  <a:gd name="T34" fmla="*/ 44 w 44"/>
                  <a:gd name="T35" fmla="*/ 35 h 68"/>
                  <a:gd name="T36" fmla="*/ 43 w 44"/>
                  <a:gd name="T37" fmla="*/ 29 h 6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4"/>
                  <a:gd name="T58" fmla="*/ 0 h 68"/>
                  <a:gd name="T59" fmla="*/ 44 w 44"/>
                  <a:gd name="T60" fmla="*/ 68 h 6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4" h="68">
                    <a:moveTo>
                      <a:pt x="43" y="29"/>
                    </a:moveTo>
                    <a:cubicBezTo>
                      <a:pt x="43" y="27"/>
                      <a:pt x="42" y="26"/>
                      <a:pt x="40" y="24"/>
                    </a:cubicBezTo>
                    <a:cubicBezTo>
                      <a:pt x="39" y="22"/>
                      <a:pt x="37" y="21"/>
                      <a:pt x="34" y="20"/>
                    </a:cubicBezTo>
                    <a:cubicBezTo>
                      <a:pt x="29" y="18"/>
                      <a:pt x="23" y="20"/>
                      <a:pt x="18" y="25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18" y="29"/>
                      <a:pt x="21" y="27"/>
                    </a:cubicBezTo>
                    <a:cubicBezTo>
                      <a:pt x="25" y="25"/>
                      <a:pt x="28" y="24"/>
                      <a:pt x="31" y="25"/>
                    </a:cubicBezTo>
                    <a:cubicBezTo>
                      <a:pt x="33" y="26"/>
                      <a:pt x="35" y="27"/>
                      <a:pt x="36" y="29"/>
                    </a:cubicBezTo>
                    <a:cubicBezTo>
                      <a:pt x="37" y="30"/>
                      <a:pt x="37" y="32"/>
                      <a:pt x="37" y="33"/>
                    </a:cubicBezTo>
                    <a:cubicBezTo>
                      <a:pt x="37" y="35"/>
                      <a:pt x="36" y="37"/>
                      <a:pt x="35" y="40"/>
                    </a:cubicBezTo>
                    <a:cubicBezTo>
                      <a:pt x="26" y="66"/>
                      <a:pt x="26" y="66"/>
                      <a:pt x="26" y="66"/>
                    </a:cubicBezTo>
                    <a:cubicBezTo>
                      <a:pt x="33" y="68"/>
                      <a:pt x="33" y="68"/>
                      <a:pt x="33" y="68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3" y="39"/>
                      <a:pt x="44" y="36"/>
                      <a:pt x="44" y="35"/>
                    </a:cubicBezTo>
                    <a:cubicBezTo>
                      <a:pt x="44" y="33"/>
                      <a:pt x="44" y="31"/>
                      <a:pt x="43" y="2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6" name="Freeform 47"/>
              <p:cNvSpPr>
                <a:spLocks noEditPoints="1" noChangeArrowheads="1"/>
              </p:cNvSpPr>
              <p:nvPr/>
            </p:nvSpPr>
            <p:spPr bwMode="auto">
              <a:xfrm>
                <a:off x="2149475" y="1174750"/>
                <a:ext cx="165100" cy="200025"/>
              </a:xfrm>
              <a:custGeom>
                <a:avLst/>
                <a:gdLst>
                  <a:gd name="T0" fmla="*/ 42 w 44"/>
                  <a:gd name="T1" fmla="*/ 26 h 53"/>
                  <a:gd name="T2" fmla="*/ 43 w 44"/>
                  <a:gd name="T3" fmla="*/ 12 h 53"/>
                  <a:gd name="T4" fmla="*/ 32 w 44"/>
                  <a:gd name="T5" fmla="*/ 4 h 53"/>
                  <a:gd name="T6" fmla="*/ 9 w 44"/>
                  <a:gd name="T7" fmla="*/ 9 h 53"/>
                  <a:gd name="T8" fmla="*/ 15 w 44"/>
                  <a:gd name="T9" fmla="*/ 12 h 53"/>
                  <a:gd name="T10" fmla="*/ 29 w 44"/>
                  <a:gd name="T11" fmla="*/ 9 h 53"/>
                  <a:gd name="T12" fmla="*/ 35 w 44"/>
                  <a:gd name="T13" fmla="*/ 12 h 53"/>
                  <a:gd name="T14" fmla="*/ 37 w 44"/>
                  <a:gd name="T15" fmla="*/ 17 h 53"/>
                  <a:gd name="T16" fmla="*/ 36 w 44"/>
                  <a:gd name="T17" fmla="*/ 24 h 53"/>
                  <a:gd name="T18" fmla="*/ 30 w 44"/>
                  <a:gd name="T19" fmla="*/ 22 h 53"/>
                  <a:gd name="T20" fmla="*/ 10 w 44"/>
                  <a:gd name="T21" fmla="*/ 20 h 53"/>
                  <a:gd name="T22" fmla="*/ 1 w 44"/>
                  <a:gd name="T23" fmla="*/ 29 h 53"/>
                  <a:gd name="T24" fmla="*/ 2 w 44"/>
                  <a:gd name="T25" fmla="*/ 39 h 53"/>
                  <a:gd name="T26" fmla="*/ 12 w 44"/>
                  <a:gd name="T27" fmla="*/ 46 h 53"/>
                  <a:gd name="T28" fmla="*/ 29 w 44"/>
                  <a:gd name="T29" fmla="*/ 43 h 53"/>
                  <a:gd name="T30" fmla="*/ 28 w 44"/>
                  <a:gd name="T31" fmla="*/ 51 h 53"/>
                  <a:gd name="T32" fmla="*/ 34 w 44"/>
                  <a:gd name="T33" fmla="*/ 53 h 53"/>
                  <a:gd name="T34" fmla="*/ 36 w 44"/>
                  <a:gd name="T35" fmla="*/ 44 h 53"/>
                  <a:gd name="T36" fmla="*/ 42 w 44"/>
                  <a:gd name="T37" fmla="*/ 26 h 53"/>
                  <a:gd name="T38" fmla="*/ 26 w 44"/>
                  <a:gd name="T39" fmla="*/ 41 h 53"/>
                  <a:gd name="T40" fmla="*/ 15 w 44"/>
                  <a:gd name="T41" fmla="*/ 42 h 53"/>
                  <a:gd name="T42" fmla="*/ 9 w 44"/>
                  <a:gd name="T43" fmla="*/ 37 h 53"/>
                  <a:gd name="T44" fmla="*/ 8 w 44"/>
                  <a:gd name="T45" fmla="*/ 31 h 53"/>
                  <a:gd name="T46" fmla="*/ 15 w 44"/>
                  <a:gd name="T47" fmla="*/ 25 h 53"/>
                  <a:gd name="T48" fmla="*/ 28 w 44"/>
                  <a:gd name="T49" fmla="*/ 27 h 53"/>
                  <a:gd name="T50" fmla="*/ 34 w 44"/>
                  <a:gd name="T51" fmla="*/ 29 h 53"/>
                  <a:gd name="T52" fmla="*/ 33 w 44"/>
                  <a:gd name="T53" fmla="*/ 32 h 53"/>
                  <a:gd name="T54" fmla="*/ 26 w 44"/>
                  <a:gd name="T55" fmla="*/ 41 h 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4"/>
                  <a:gd name="T85" fmla="*/ 0 h 53"/>
                  <a:gd name="T86" fmla="*/ 44 w 44"/>
                  <a:gd name="T87" fmla="*/ 53 h 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4" h="53">
                    <a:moveTo>
                      <a:pt x="42" y="26"/>
                    </a:moveTo>
                    <a:cubicBezTo>
                      <a:pt x="44" y="20"/>
                      <a:pt x="44" y="15"/>
                      <a:pt x="43" y="12"/>
                    </a:cubicBezTo>
                    <a:cubicBezTo>
                      <a:pt x="41" y="9"/>
                      <a:pt x="38" y="6"/>
                      <a:pt x="32" y="4"/>
                    </a:cubicBezTo>
                    <a:cubicBezTo>
                      <a:pt x="21" y="0"/>
                      <a:pt x="13" y="2"/>
                      <a:pt x="9" y="9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8" y="8"/>
                      <a:pt x="23" y="6"/>
                      <a:pt x="29" y="9"/>
                    </a:cubicBezTo>
                    <a:cubicBezTo>
                      <a:pt x="32" y="10"/>
                      <a:pt x="34" y="11"/>
                      <a:pt x="35" y="12"/>
                    </a:cubicBezTo>
                    <a:cubicBezTo>
                      <a:pt x="37" y="14"/>
                      <a:pt x="37" y="15"/>
                      <a:pt x="37" y="17"/>
                    </a:cubicBezTo>
                    <a:cubicBezTo>
                      <a:pt x="37" y="19"/>
                      <a:pt x="37" y="21"/>
                      <a:pt x="36" y="24"/>
                    </a:cubicBezTo>
                    <a:cubicBezTo>
                      <a:pt x="33" y="23"/>
                      <a:pt x="31" y="23"/>
                      <a:pt x="30" y="22"/>
                    </a:cubicBezTo>
                    <a:cubicBezTo>
                      <a:pt x="22" y="19"/>
                      <a:pt x="15" y="19"/>
                      <a:pt x="10" y="20"/>
                    </a:cubicBezTo>
                    <a:cubicBezTo>
                      <a:pt x="6" y="22"/>
                      <a:pt x="3" y="24"/>
                      <a:pt x="1" y="29"/>
                    </a:cubicBezTo>
                    <a:cubicBezTo>
                      <a:pt x="0" y="32"/>
                      <a:pt x="0" y="36"/>
                      <a:pt x="2" y="39"/>
                    </a:cubicBezTo>
                    <a:cubicBezTo>
                      <a:pt x="4" y="42"/>
                      <a:pt x="7" y="45"/>
                      <a:pt x="12" y="46"/>
                    </a:cubicBezTo>
                    <a:cubicBezTo>
                      <a:pt x="19" y="49"/>
                      <a:pt x="24" y="48"/>
                      <a:pt x="29" y="43"/>
                    </a:cubicBezTo>
                    <a:cubicBezTo>
                      <a:pt x="28" y="47"/>
                      <a:pt x="28" y="49"/>
                      <a:pt x="28" y="51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0"/>
                      <a:pt x="35" y="47"/>
                      <a:pt x="36" y="44"/>
                    </a:cubicBezTo>
                    <a:lnTo>
                      <a:pt x="42" y="26"/>
                    </a:lnTo>
                    <a:close/>
                    <a:moveTo>
                      <a:pt x="26" y="41"/>
                    </a:moveTo>
                    <a:cubicBezTo>
                      <a:pt x="22" y="43"/>
                      <a:pt x="19" y="43"/>
                      <a:pt x="15" y="42"/>
                    </a:cubicBezTo>
                    <a:cubicBezTo>
                      <a:pt x="12" y="41"/>
                      <a:pt x="10" y="39"/>
                      <a:pt x="9" y="37"/>
                    </a:cubicBezTo>
                    <a:cubicBezTo>
                      <a:pt x="8" y="35"/>
                      <a:pt x="8" y="33"/>
                      <a:pt x="8" y="31"/>
                    </a:cubicBezTo>
                    <a:cubicBezTo>
                      <a:pt x="9" y="28"/>
                      <a:pt x="12" y="26"/>
                      <a:pt x="15" y="25"/>
                    </a:cubicBezTo>
                    <a:cubicBezTo>
                      <a:pt x="19" y="25"/>
                      <a:pt x="23" y="25"/>
                      <a:pt x="28" y="27"/>
                    </a:cubicBezTo>
                    <a:cubicBezTo>
                      <a:pt x="29" y="27"/>
                      <a:pt x="31" y="28"/>
                      <a:pt x="34" y="29"/>
                    </a:cubicBezTo>
                    <a:cubicBezTo>
                      <a:pt x="34" y="30"/>
                      <a:pt x="33" y="31"/>
                      <a:pt x="33" y="32"/>
                    </a:cubicBezTo>
                    <a:cubicBezTo>
                      <a:pt x="32" y="36"/>
                      <a:pt x="29" y="39"/>
                      <a:pt x="26" y="4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7" name="Freeform 48"/>
              <p:cNvSpPr>
                <a:spLocks noChangeArrowheads="1"/>
              </p:cNvSpPr>
              <p:nvPr/>
            </p:nvSpPr>
            <p:spPr bwMode="auto">
              <a:xfrm>
                <a:off x="2322513" y="1231900"/>
                <a:ext cx="134938" cy="165100"/>
              </a:xfrm>
              <a:custGeom>
                <a:avLst/>
                <a:gdLst>
                  <a:gd name="T0" fmla="*/ 26 w 36"/>
                  <a:gd name="T1" fmla="*/ 5 h 44"/>
                  <a:gd name="T2" fmla="*/ 17 w 36"/>
                  <a:gd name="T3" fmla="*/ 12 h 44"/>
                  <a:gd name="T4" fmla="*/ 20 w 36"/>
                  <a:gd name="T5" fmla="*/ 2 h 44"/>
                  <a:gd name="T6" fmla="*/ 15 w 36"/>
                  <a:gd name="T7" fmla="*/ 0 h 44"/>
                  <a:gd name="T8" fmla="*/ 0 w 36"/>
                  <a:gd name="T9" fmla="*/ 42 h 44"/>
                  <a:gd name="T10" fmla="*/ 7 w 36"/>
                  <a:gd name="T11" fmla="*/ 44 h 44"/>
                  <a:gd name="T12" fmla="*/ 14 w 36"/>
                  <a:gd name="T13" fmla="*/ 22 h 44"/>
                  <a:gd name="T14" fmla="*/ 22 w 36"/>
                  <a:gd name="T15" fmla="*/ 13 h 44"/>
                  <a:gd name="T16" fmla="*/ 32 w 36"/>
                  <a:gd name="T17" fmla="*/ 12 h 44"/>
                  <a:gd name="T18" fmla="*/ 34 w 36"/>
                  <a:gd name="T19" fmla="*/ 12 h 44"/>
                  <a:gd name="T20" fmla="*/ 36 w 36"/>
                  <a:gd name="T21" fmla="*/ 6 h 44"/>
                  <a:gd name="T22" fmla="*/ 33 w 36"/>
                  <a:gd name="T23" fmla="*/ 5 h 44"/>
                  <a:gd name="T24" fmla="*/ 26 w 36"/>
                  <a:gd name="T25" fmla="*/ 5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44"/>
                  <a:gd name="T41" fmla="*/ 36 w 36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44">
                    <a:moveTo>
                      <a:pt x="26" y="5"/>
                    </a:moveTo>
                    <a:cubicBezTo>
                      <a:pt x="24" y="5"/>
                      <a:pt x="21" y="8"/>
                      <a:pt x="17" y="1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6" y="18"/>
                      <a:pt x="18" y="15"/>
                      <a:pt x="22" y="13"/>
                    </a:cubicBezTo>
                    <a:cubicBezTo>
                      <a:pt x="25" y="11"/>
                      <a:pt x="29" y="10"/>
                      <a:pt x="32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5" y="5"/>
                      <a:pt x="34" y="5"/>
                      <a:pt x="33" y="5"/>
                    </a:cubicBezTo>
                    <a:cubicBezTo>
                      <a:pt x="31" y="4"/>
                      <a:pt x="29" y="4"/>
                      <a:pt x="26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8" name="Freeform 49"/>
              <p:cNvSpPr>
                <a:spLocks noChangeArrowheads="1"/>
              </p:cNvSpPr>
              <p:nvPr/>
            </p:nvSpPr>
            <p:spPr bwMode="auto">
              <a:xfrm>
                <a:off x="2446338" y="1231900"/>
                <a:ext cx="109538" cy="225425"/>
              </a:xfrm>
              <a:custGeom>
                <a:avLst/>
                <a:gdLst>
                  <a:gd name="T0" fmla="*/ 14 w 29"/>
                  <a:gd name="T1" fmla="*/ 53 h 60"/>
                  <a:gd name="T2" fmla="*/ 9 w 29"/>
                  <a:gd name="T3" fmla="*/ 45 h 60"/>
                  <a:gd name="T4" fmla="*/ 18 w 29"/>
                  <a:gd name="T5" fmla="*/ 18 h 60"/>
                  <a:gd name="T6" fmla="*/ 27 w 29"/>
                  <a:gd name="T7" fmla="*/ 21 h 60"/>
                  <a:gd name="T8" fmla="*/ 29 w 29"/>
                  <a:gd name="T9" fmla="*/ 16 h 60"/>
                  <a:gd name="T10" fmla="*/ 20 w 29"/>
                  <a:gd name="T11" fmla="*/ 13 h 60"/>
                  <a:gd name="T12" fmla="*/ 24 w 29"/>
                  <a:gd name="T13" fmla="*/ 2 h 60"/>
                  <a:gd name="T14" fmla="*/ 17 w 29"/>
                  <a:gd name="T15" fmla="*/ 0 h 60"/>
                  <a:gd name="T16" fmla="*/ 13 w 29"/>
                  <a:gd name="T17" fmla="*/ 11 h 60"/>
                  <a:gd name="T18" fmla="*/ 6 w 29"/>
                  <a:gd name="T19" fmla="*/ 8 h 60"/>
                  <a:gd name="T20" fmla="*/ 4 w 29"/>
                  <a:gd name="T21" fmla="*/ 13 h 60"/>
                  <a:gd name="T22" fmla="*/ 12 w 29"/>
                  <a:gd name="T23" fmla="*/ 16 h 60"/>
                  <a:gd name="T24" fmla="*/ 3 w 29"/>
                  <a:gd name="T25" fmla="*/ 41 h 60"/>
                  <a:gd name="T26" fmla="*/ 11 w 29"/>
                  <a:gd name="T27" fmla="*/ 58 h 60"/>
                  <a:gd name="T28" fmla="*/ 17 w 29"/>
                  <a:gd name="T29" fmla="*/ 60 h 60"/>
                  <a:gd name="T30" fmla="*/ 19 w 29"/>
                  <a:gd name="T31" fmla="*/ 55 h 60"/>
                  <a:gd name="T32" fmla="*/ 14 w 29"/>
                  <a:gd name="T33" fmla="*/ 53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60"/>
                  <a:gd name="T53" fmla="*/ 29 w 29"/>
                  <a:gd name="T54" fmla="*/ 60 h 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60">
                    <a:moveTo>
                      <a:pt x="14" y="53"/>
                    </a:moveTo>
                    <a:cubicBezTo>
                      <a:pt x="9" y="52"/>
                      <a:pt x="7" y="49"/>
                      <a:pt x="9" y="45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0" y="50"/>
                      <a:pt x="3" y="55"/>
                      <a:pt x="11" y="58"/>
                    </a:cubicBezTo>
                    <a:cubicBezTo>
                      <a:pt x="13" y="59"/>
                      <a:pt x="15" y="59"/>
                      <a:pt x="17" y="60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7" y="54"/>
                      <a:pt x="15" y="54"/>
                      <a:pt x="14" y="5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59" name="Freeform 50"/>
              <p:cNvSpPr>
                <a:spLocks noChangeArrowheads="1"/>
              </p:cNvSpPr>
              <p:nvPr/>
            </p:nvSpPr>
            <p:spPr bwMode="auto">
              <a:xfrm>
                <a:off x="1874838" y="3944938"/>
                <a:ext cx="219075" cy="184150"/>
              </a:xfrm>
              <a:custGeom>
                <a:avLst/>
                <a:gdLst>
                  <a:gd name="T0" fmla="*/ 54 w 58"/>
                  <a:gd name="T1" fmla="*/ 10 h 49"/>
                  <a:gd name="T2" fmla="*/ 48 w 58"/>
                  <a:gd name="T3" fmla="*/ 6 h 49"/>
                  <a:gd name="T4" fmla="*/ 34 w 58"/>
                  <a:gd name="T5" fmla="*/ 14 h 49"/>
                  <a:gd name="T6" fmla="*/ 31 w 58"/>
                  <a:gd name="T7" fmla="*/ 6 h 49"/>
                  <a:gd name="T8" fmla="*/ 24 w 58"/>
                  <a:gd name="T9" fmla="*/ 2 h 49"/>
                  <a:gd name="T10" fmla="*/ 11 w 58"/>
                  <a:gd name="T11" fmla="*/ 9 h 49"/>
                  <a:gd name="T12" fmla="*/ 12 w 58"/>
                  <a:gd name="T13" fmla="*/ 1 h 49"/>
                  <a:gd name="T14" fmla="*/ 6 w 58"/>
                  <a:gd name="T15" fmla="*/ 0 h 49"/>
                  <a:gd name="T16" fmla="*/ 0 w 58"/>
                  <a:gd name="T17" fmla="*/ 40 h 49"/>
                  <a:gd name="T18" fmla="*/ 6 w 58"/>
                  <a:gd name="T19" fmla="*/ 41 h 49"/>
                  <a:gd name="T20" fmla="*/ 10 w 58"/>
                  <a:gd name="T21" fmla="*/ 17 h 49"/>
                  <a:gd name="T22" fmla="*/ 14 w 58"/>
                  <a:gd name="T23" fmla="*/ 9 h 49"/>
                  <a:gd name="T24" fmla="*/ 21 w 58"/>
                  <a:gd name="T25" fmla="*/ 7 h 49"/>
                  <a:gd name="T26" fmla="*/ 26 w 58"/>
                  <a:gd name="T27" fmla="*/ 10 h 49"/>
                  <a:gd name="T28" fmla="*/ 28 w 58"/>
                  <a:gd name="T29" fmla="*/ 18 h 49"/>
                  <a:gd name="T30" fmla="*/ 23 w 58"/>
                  <a:gd name="T31" fmla="*/ 44 h 49"/>
                  <a:gd name="T32" fmla="*/ 29 w 58"/>
                  <a:gd name="T33" fmla="*/ 45 h 49"/>
                  <a:gd name="T34" fmla="*/ 33 w 58"/>
                  <a:gd name="T35" fmla="*/ 23 h 49"/>
                  <a:gd name="T36" fmla="*/ 38 w 58"/>
                  <a:gd name="T37" fmla="*/ 13 h 49"/>
                  <a:gd name="T38" fmla="*/ 45 w 58"/>
                  <a:gd name="T39" fmla="*/ 11 h 49"/>
                  <a:gd name="T40" fmla="*/ 50 w 58"/>
                  <a:gd name="T41" fmla="*/ 14 h 49"/>
                  <a:gd name="T42" fmla="*/ 52 w 58"/>
                  <a:gd name="T43" fmla="*/ 17 h 49"/>
                  <a:gd name="T44" fmla="*/ 51 w 58"/>
                  <a:gd name="T45" fmla="*/ 23 h 49"/>
                  <a:gd name="T46" fmla="*/ 47 w 58"/>
                  <a:gd name="T47" fmla="*/ 48 h 49"/>
                  <a:gd name="T48" fmla="*/ 53 w 58"/>
                  <a:gd name="T49" fmla="*/ 49 h 49"/>
                  <a:gd name="T50" fmla="*/ 57 w 58"/>
                  <a:gd name="T51" fmla="*/ 24 h 49"/>
                  <a:gd name="T52" fmla="*/ 58 w 58"/>
                  <a:gd name="T53" fmla="*/ 16 h 49"/>
                  <a:gd name="T54" fmla="*/ 54 w 58"/>
                  <a:gd name="T55" fmla="*/ 10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8"/>
                  <a:gd name="T85" fmla="*/ 0 h 49"/>
                  <a:gd name="T86" fmla="*/ 58 w 58"/>
                  <a:gd name="T87" fmla="*/ 49 h 4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8" h="49">
                    <a:moveTo>
                      <a:pt x="54" y="10"/>
                    </a:moveTo>
                    <a:cubicBezTo>
                      <a:pt x="53" y="8"/>
                      <a:pt x="50" y="7"/>
                      <a:pt x="48" y="6"/>
                    </a:cubicBezTo>
                    <a:cubicBezTo>
                      <a:pt x="42" y="5"/>
                      <a:pt x="37" y="8"/>
                      <a:pt x="34" y="14"/>
                    </a:cubicBezTo>
                    <a:cubicBezTo>
                      <a:pt x="34" y="11"/>
                      <a:pt x="33" y="8"/>
                      <a:pt x="31" y="6"/>
                    </a:cubicBezTo>
                    <a:cubicBezTo>
                      <a:pt x="29" y="4"/>
                      <a:pt x="27" y="3"/>
                      <a:pt x="24" y="2"/>
                    </a:cubicBezTo>
                    <a:cubicBezTo>
                      <a:pt x="19" y="1"/>
                      <a:pt x="14" y="4"/>
                      <a:pt x="11" y="9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4"/>
                      <a:pt x="12" y="11"/>
                      <a:pt x="14" y="9"/>
                    </a:cubicBezTo>
                    <a:cubicBezTo>
                      <a:pt x="16" y="7"/>
                      <a:pt x="19" y="7"/>
                      <a:pt x="21" y="7"/>
                    </a:cubicBezTo>
                    <a:cubicBezTo>
                      <a:pt x="23" y="7"/>
                      <a:pt x="25" y="8"/>
                      <a:pt x="26" y="10"/>
                    </a:cubicBezTo>
                    <a:cubicBezTo>
                      <a:pt x="28" y="12"/>
                      <a:pt x="28" y="14"/>
                      <a:pt x="28" y="18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4" y="18"/>
                      <a:pt x="35" y="15"/>
                      <a:pt x="38" y="13"/>
                    </a:cubicBezTo>
                    <a:cubicBezTo>
                      <a:pt x="40" y="11"/>
                      <a:pt x="43" y="11"/>
                      <a:pt x="45" y="11"/>
                    </a:cubicBezTo>
                    <a:cubicBezTo>
                      <a:pt x="47" y="11"/>
                      <a:pt x="48" y="12"/>
                      <a:pt x="50" y="14"/>
                    </a:cubicBezTo>
                    <a:cubicBezTo>
                      <a:pt x="51" y="15"/>
                      <a:pt x="51" y="16"/>
                      <a:pt x="52" y="17"/>
                    </a:cubicBezTo>
                    <a:cubicBezTo>
                      <a:pt x="52" y="19"/>
                      <a:pt x="52" y="21"/>
                      <a:pt x="51" y="23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53" y="49"/>
                      <a:pt x="53" y="49"/>
                      <a:pt x="53" y="49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8" y="21"/>
                      <a:pt x="58" y="18"/>
                      <a:pt x="58" y="16"/>
                    </a:cubicBezTo>
                    <a:cubicBezTo>
                      <a:pt x="57" y="14"/>
                      <a:pt x="56" y="12"/>
                      <a:pt x="54" y="1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0" name="Freeform 51"/>
              <p:cNvSpPr>
                <a:spLocks noEditPoints="1" noChangeArrowheads="1"/>
              </p:cNvSpPr>
              <p:nvPr/>
            </p:nvSpPr>
            <p:spPr bwMode="auto">
              <a:xfrm>
                <a:off x="2119313" y="3989388"/>
                <a:ext cx="139700" cy="161925"/>
              </a:xfrm>
              <a:custGeom>
                <a:avLst/>
                <a:gdLst>
                  <a:gd name="T0" fmla="*/ 22 w 37"/>
                  <a:gd name="T1" fmla="*/ 1 h 43"/>
                  <a:gd name="T2" fmla="*/ 8 w 37"/>
                  <a:gd name="T3" fmla="*/ 4 h 43"/>
                  <a:gd name="T4" fmla="*/ 1 w 37"/>
                  <a:gd name="T5" fmla="*/ 18 h 43"/>
                  <a:gd name="T6" fmla="*/ 3 w 37"/>
                  <a:gd name="T7" fmla="*/ 34 h 43"/>
                  <a:gd name="T8" fmla="*/ 14 w 37"/>
                  <a:gd name="T9" fmla="*/ 42 h 43"/>
                  <a:gd name="T10" fmla="*/ 28 w 37"/>
                  <a:gd name="T11" fmla="*/ 39 h 43"/>
                  <a:gd name="T12" fmla="*/ 36 w 37"/>
                  <a:gd name="T13" fmla="*/ 24 h 43"/>
                  <a:gd name="T14" fmla="*/ 34 w 37"/>
                  <a:gd name="T15" fmla="*/ 9 h 43"/>
                  <a:gd name="T16" fmla="*/ 22 w 37"/>
                  <a:gd name="T17" fmla="*/ 1 h 43"/>
                  <a:gd name="T18" fmla="*/ 24 w 37"/>
                  <a:gd name="T19" fmla="*/ 35 h 43"/>
                  <a:gd name="T20" fmla="*/ 16 w 37"/>
                  <a:gd name="T21" fmla="*/ 37 h 43"/>
                  <a:gd name="T22" fmla="*/ 8 w 37"/>
                  <a:gd name="T23" fmla="*/ 32 h 43"/>
                  <a:gd name="T24" fmla="*/ 7 w 37"/>
                  <a:gd name="T25" fmla="*/ 20 h 43"/>
                  <a:gd name="T26" fmla="*/ 12 w 37"/>
                  <a:gd name="T27" fmla="*/ 8 h 43"/>
                  <a:gd name="T28" fmla="*/ 21 w 37"/>
                  <a:gd name="T29" fmla="*/ 6 h 43"/>
                  <a:gd name="T30" fmla="*/ 28 w 37"/>
                  <a:gd name="T31" fmla="*/ 11 h 43"/>
                  <a:gd name="T32" fmla="*/ 29 w 37"/>
                  <a:gd name="T33" fmla="*/ 23 h 43"/>
                  <a:gd name="T34" fmla="*/ 24 w 37"/>
                  <a:gd name="T35" fmla="*/ 35 h 4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43"/>
                  <a:gd name="T56" fmla="*/ 37 w 37"/>
                  <a:gd name="T57" fmla="*/ 43 h 4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43">
                    <a:moveTo>
                      <a:pt x="22" y="1"/>
                    </a:moveTo>
                    <a:cubicBezTo>
                      <a:pt x="17" y="0"/>
                      <a:pt x="12" y="1"/>
                      <a:pt x="8" y="4"/>
                    </a:cubicBezTo>
                    <a:cubicBezTo>
                      <a:pt x="4" y="7"/>
                      <a:pt x="2" y="12"/>
                      <a:pt x="1" y="18"/>
                    </a:cubicBezTo>
                    <a:cubicBezTo>
                      <a:pt x="0" y="24"/>
                      <a:pt x="0" y="30"/>
                      <a:pt x="3" y="34"/>
                    </a:cubicBezTo>
                    <a:cubicBezTo>
                      <a:pt x="5" y="39"/>
                      <a:pt x="9" y="42"/>
                      <a:pt x="14" y="42"/>
                    </a:cubicBezTo>
                    <a:cubicBezTo>
                      <a:pt x="20" y="43"/>
                      <a:pt x="24" y="42"/>
                      <a:pt x="28" y="39"/>
                    </a:cubicBezTo>
                    <a:cubicBezTo>
                      <a:pt x="33" y="35"/>
                      <a:pt x="35" y="31"/>
                      <a:pt x="36" y="24"/>
                    </a:cubicBezTo>
                    <a:cubicBezTo>
                      <a:pt x="37" y="19"/>
                      <a:pt x="36" y="13"/>
                      <a:pt x="34" y="9"/>
                    </a:cubicBezTo>
                    <a:cubicBezTo>
                      <a:pt x="31" y="4"/>
                      <a:pt x="27" y="2"/>
                      <a:pt x="22" y="1"/>
                    </a:cubicBezTo>
                    <a:close/>
                    <a:moveTo>
                      <a:pt x="24" y="35"/>
                    </a:moveTo>
                    <a:cubicBezTo>
                      <a:pt x="22" y="37"/>
                      <a:pt x="19" y="38"/>
                      <a:pt x="16" y="37"/>
                    </a:cubicBezTo>
                    <a:cubicBezTo>
                      <a:pt x="13" y="37"/>
                      <a:pt x="10" y="35"/>
                      <a:pt x="8" y="32"/>
                    </a:cubicBezTo>
                    <a:cubicBezTo>
                      <a:pt x="7" y="30"/>
                      <a:pt x="6" y="25"/>
                      <a:pt x="7" y="20"/>
                    </a:cubicBezTo>
                    <a:cubicBezTo>
                      <a:pt x="8" y="14"/>
                      <a:pt x="10" y="10"/>
                      <a:pt x="12" y="8"/>
                    </a:cubicBezTo>
                    <a:cubicBezTo>
                      <a:pt x="15" y="6"/>
                      <a:pt x="18" y="5"/>
                      <a:pt x="21" y="6"/>
                    </a:cubicBezTo>
                    <a:cubicBezTo>
                      <a:pt x="24" y="6"/>
                      <a:pt x="26" y="8"/>
                      <a:pt x="28" y="11"/>
                    </a:cubicBezTo>
                    <a:cubicBezTo>
                      <a:pt x="30" y="14"/>
                      <a:pt x="30" y="18"/>
                      <a:pt x="29" y="23"/>
                    </a:cubicBezTo>
                    <a:cubicBezTo>
                      <a:pt x="28" y="29"/>
                      <a:pt x="27" y="33"/>
                      <a:pt x="24" y="3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1" name="Freeform 52"/>
              <p:cNvSpPr>
                <a:spLocks noChangeArrowheads="1"/>
              </p:cNvSpPr>
              <p:nvPr/>
            </p:nvSpPr>
            <p:spPr bwMode="auto">
              <a:xfrm>
                <a:off x="2278063" y="4011613"/>
                <a:ext cx="134938" cy="169863"/>
              </a:xfrm>
              <a:custGeom>
                <a:avLst/>
                <a:gdLst>
                  <a:gd name="T0" fmla="*/ 32 w 36"/>
                  <a:gd name="T1" fmla="*/ 6 h 45"/>
                  <a:gd name="T2" fmla="*/ 25 w 36"/>
                  <a:gd name="T3" fmla="*/ 2 h 45"/>
                  <a:gd name="T4" fmla="*/ 11 w 36"/>
                  <a:gd name="T5" fmla="*/ 9 h 45"/>
                  <a:gd name="T6" fmla="*/ 12 w 36"/>
                  <a:gd name="T7" fmla="*/ 1 h 45"/>
                  <a:gd name="T8" fmla="*/ 7 w 36"/>
                  <a:gd name="T9" fmla="*/ 0 h 45"/>
                  <a:gd name="T10" fmla="*/ 0 w 36"/>
                  <a:gd name="T11" fmla="*/ 40 h 45"/>
                  <a:gd name="T12" fmla="*/ 6 w 36"/>
                  <a:gd name="T13" fmla="*/ 41 h 45"/>
                  <a:gd name="T14" fmla="*/ 10 w 36"/>
                  <a:gd name="T15" fmla="*/ 19 h 45"/>
                  <a:gd name="T16" fmla="*/ 15 w 36"/>
                  <a:gd name="T17" fmla="*/ 10 h 45"/>
                  <a:gd name="T18" fmla="*/ 23 w 36"/>
                  <a:gd name="T19" fmla="*/ 7 h 45"/>
                  <a:gd name="T20" fmla="*/ 29 w 36"/>
                  <a:gd name="T21" fmla="*/ 11 h 45"/>
                  <a:gd name="T22" fmla="*/ 30 w 36"/>
                  <a:gd name="T23" fmla="*/ 19 h 45"/>
                  <a:gd name="T24" fmla="*/ 26 w 36"/>
                  <a:gd name="T25" fmla="*/ 44 h 45"/>
                  <a:gd name="T26" fmla="*/ 31 w 36"/>
                  <a:gd name="T27" fmla="*/ 45 h 45"/>
                  <a:gd name="T28" fmla="*/ 35 w 36"/>
                  <a:gd name="T29" fmla="*/ 22 h 45"/>
                  <a:gd name="T30" fmla="*/ 36 w 36"/>
                  <a:gd name="T31" fmla="*/ 12 h 45"/>
                  <a:gd name="T32" fmla="*/ 32 w 36"/>
                  <a:gd name="T33" fmla="*/ 6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32" y="6"/>
                    </a:moveTo>
                    <a:cubicBezTo>
                      <a:pt x="30" y="4"/>
                      <a:pt x="28" y="3"/>
                      <a:pt x="25" y="2"/>
                    </a:cubicBezTo>
                    <a:cubicBezTo>
                      <a:pt x="20" y="1"/>
                      <a:pt x="15" y="3"/>
                      <a:pt x="11" y="9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5"/>
                      <a:pt x="12" y="12"/>
                      <a:pt x="15" y="10"/>
                    </a:cubicBezTo>
                    <a:cubicBezTo>
                      <a:pt x="17" y="8"/>
                      <a:pt x="20" y="7"/>
                      <a:pt x="23" y="7"/>
                    </a:cubicBezTo>
                    <a:cubicBezTo>
                      <a:pt x="26" y="8"/>
                      <a:pt x="27" y="9"/>
                      <a:pt x="29" y="11"/>
                    </a:cubicBezTo>
                    <a:cubicBezTo>
                      <a:pt x="30" y="12"/>
                      <a:pt x="30" y="15"/>
                      <a:pt x="30" y="19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6" y="17"/>
                      <a:pt x="36" y="14"/>
                      <a:pt x="36" y="12"/>
                    </a:cubicBezTo>
                    <a:cubicBezTo>
                      <a:pt x="35" y="10"/>
                      <a:pt x="34" y="8"/>
                      <a:pt x="32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2" name="Freeform 53"/>
              <p:cNvSpPr>
                <a:spLocks noEditPoints="1" noChangeArrowheads="1"/>
              </p:cNvSpPr>
              <p:nvPr/>
            </p:nvSpPr>
            <p:spPr bwMode="auto">
              <a:xfrm>
                <a:off x="2438400" y="4041775"/>
                <a:ext cx="142875" cy="165100"/>
              </a:xfrm>
              <a:custGeom>
                <a:avLst/>
                <a:gdLst>
                  <a:gd name="T0" fmla="*/ 34 w 38"/>
                  <a:gd name="T1" fmla="*/ 8 h 44"/>
                  <a:gd name="T2" fmla="*/ 23 w 38"/>
                  <a:gd name="T3" fmla="*/ 1 h 44"/>
                  <a:gd name="T4" fmla="*/ 9 w 38"/>
                  <a:gd name="T5" fmla="*/ 5 h 44"/>
                  <a:gd name="T6" fmla="*/ 1 w 38"/>
                  <a:gd name="T7" fmla="*/ 19 h 44"/>
                  <a:gd name="T8" fmla="*/ 3 w 38"/>
                  <a:gd name="T9" fmla="*/ 35 h 44"/>
                  <a:gd name="T10" fmla="*/ 16 w 38"/>
                  <a:gd name="T11" fmla="*/ 43 h 44"/>
                  <a:gd name="T12" fmla="*/ 27 w 38"/>
                  <a:gd name="T13" fmla="*/ 41 h 44"/>
                  <a:gd name="T14" fmla="*/ 34 w 38"/>
                  <a:gd name="T15" fmla="*/ 34 h 44"/>
                  <a:gd name="T16" fmla="*/ 29 w 38"/>
                  <a:gd name="T17" fmla="*/ 32 h 44"/>
                  <a:gd name="T18" fmla="*/ 17 w 38"/>
                  <a:gd name="T19" fmla="*/ 38 h 44"/>
                  <a:gd name="T20" fmla="*/ 9 w 38"/>
                  <a:gd name="T21" fmla="*/ 33 h 44"/>
                  <a:gd name="T22" fmla="*/ 8 w 38"/>
                  <a:gd name="T23" fmla="*/ 21 h 44"/>
                  <a:gd name="T24" fmla="*/ 36 w 38"/>
                  <a:gd name="T25" fmla="*/ 25 h 44"/>
                  <a:gd name="T26" fmla="*/ 34 w 38"/>
                  <a:gd name="T27" fmla="*/ 8 h 44"/>
                  <a:gd name="T28" fmla="*/ 9 w 38"/>
                  <a:gd name="T29" fmla="*/ 16 h 44"/>
                  <a:gd name="T30" fmla="*/ 14 w 38"/>
                  <a:gd name="T31" fmla="*/ 8 h 44"/>
                  <a:gd name="T32" fmla="*/ 22 w 38"/>
                  <a:gd name="T33" fmla="*/ 6 h 44"/>
                  <a:gd name="T34" fmla="*/ 28 w 38"/>
                  <a:gd name="T35" fmla="*/ 9 h 44"/>
                  <a:gd name="T36" fmla="*/ 30 w 38"/>
                  <a:gd name="T37" fmla="*/ 14 h 44"/>
                  <a:gd name="T38" fmla="*/ 30 w 38"/>
                  <a:gd name="T39" fmla="*/ 20 h 44"/>
                  <a:gd name="T40" fmla="*/ 9 w 38"/>
                  <a:gd name="T41" fmla="*/ 16 h 4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"/>
                  <a:gd name="T64" fmla="*/ 0 h 44"/>
                  <a:gd name="T65" fmla="*/ 38 w 38"/>
                  <a:gd name="T66" fmla="*/ 44 h 4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" h="44">
                    <a:moveTo>
                      <a:pt x="34" y="8"/>
                    </a:moveTo>
                    <a:cubicBezTo>
                      <a:pt x="32" y="4"/>
                      <a:pt x="28" y="2"/>
                      <a:pt x="23" y="1"/>
                    </a:cubicBezTo>
                    <a:cubicBezTo>
                      <a:pt x="17" y="0"/>
                      <a:pt x="13" y="1"/>
                      <a:pt x="9" y="5"/>
                    </a:cubicBezTo>
                    <a:cubicBezTo>
                      <a:pt x="4" y="8"/>
                      <a:pt x="2" y="13"/>
                      <a:pt x="1" y="19"/>
                    </a:cubicBezTo>
                    <a:cubicBezTo>
                      <a:pt x="0" y="25"/>
                      <a:pt x="1" y="31"/>
                      <a:pt x="3" y="35"/>
                    </a:cubicBezTo>
                    <a:cubicBezTo>
                      <a:pt x="6" y="39"/>
                      <a:pt x="10" y="42"/>
                      <a:pt x="16" y="43"/>
                    </a:cubicBezTo>
                    <a:cubicBezTo>
                      <a:pt x="20" y="44"/>
                      <a:pt x="23" y="43"/>
                      <a:pt x="27" y="41"/>
                    </a:cubicBezTo>
                    <a:cubicBezTo>
                      <a:pt x="30" y="40"/>
                      <a:pt x="33" y="37"/>
                      <a:pt x="34" y="34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6" y="37"/>
                      <a:pt x="22" y="39"/>
                      <a:pt x="17" y="38"/>
                    </a:cubicBezTo>
                    <a:cubicBezTo>
                      <a:pt x="14" y="37"/>
                      <a:pt x="12" y="36"/>
                      <a:pt x="9" y="33"/>
                    </a:cubicBezTo>
                    <a:cubicBezTo>
                      <a:pt x="7" y="31"/>
                      <a:pt x="7" y="27"/>
                      <a:pt x="8" y="21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8" y="18"/>
                      <a:pt x="37" y="13"/>
                      <a:pt x="34" y="8"/>
                    </a:cubicBezTo>
                    <a:close/>
                    <a:moveTo>
                      <a:pt x="9" y="16"/>
                    </a:moveTo>
                    <a:cubicBezTo>
                      <a:pt x="10" y="12"/>
                      <a:pt x="11" y="10"/>
                      <a:pt x="14" y="8"/>
                    </a:cubicBezTo>
                    <a:cubicBezTo>
                      <a:pt x="16" y="6"/>
                      <a:pt x="19" y="5"/>
                      <a:pt x="22" y="6"/>
                    </a:cubicBezTo>
                    <a:cubicBezTo>
                      <a:pt x="24" y="6"/>
                      <a:pt x="26" y="7"/>
                      <a:pt x="28" y="9"/>
                    </a:cubicBezTo>
                    <a:cubicBezTo>
                      <a:pt x="29" y="10"/>
                      <a:pt x="30" y="12"/>
                      <a:pt x="30" y="14"/>
                    </a:cubicBezTo>
                    <a:cubicBezTo>
                      <a:pt x="31" y="15"/>
                      <a:pt x="31" y="17"/>
                      <a:pt x="30" y="20"/>
                    </a:cubicBezTo>
                    <a:lnTo>
                      <a:pt x="9" y="1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3" name="Freeform 54"/>
              <p:cNvSpPr>
                <a:spLocks noChangeArrowheads="1"/>
              </p:cNvSpPr>
              <p:nvPr/>
            </p:nvSpPr>
            <p:spPr bwMode="auto">
              <a:xfrm>
                <a:off x="2566988" y="4060825"/>
                <a:ext cx="153988" cy="209550"/>
              </a:xfrm>
              <a:custGeom>
                <a:avLst/>
                <a:gdLst>
                  <a:gd name="T0" fmla="*/ 36 w 41"/>
                  <a:gd name="T1" fmla="*/ 5 h 56"/>
                  <a:gd name="T2" fmla="*/ 20 w 41"/>
                  <a:gd name="T3" fmla="*/ 33 h 56"/>
                  <a:gd name="T4" fmla="*/ 14 w 41"/>
                  <a:gd name="T5" fmla="*/ 1 h 56"/>
                  <a:gd name="T6" fmla="*/ 8 w 41"/>
                  <a:gd name="T7" fmla="*/ 0 h 56"/>
                  <a:gd name="T8" fmla="*/ 15 w 41"/>
                  <a:gd name="T9" fmla="*/ 42 h 56"/>
                  <a:gd name="T10" fmla="*/ 10 w 41"/>
                  <a:gd name="T11" fmla="*/ 49 h 56"/>
                  <a:gd name="T12" fmla="*/ 5 w 41"/>
                  <a:gd name="T13" fmla="*/ 50 h 56"/>
                  <a:gd name="T14" fmla="*/ 1 w 41"/>
                  <a:gd name="T15" fmla="*/ 49 h 56"/>
                  <a:gd name="T16" fmla="*/ 0 w 41"/>
                  <a:gd name="T17" fmla="*/ 54 h 56"/>
                  <a:gd name="T18" fmla="*/ 5 w 41"/>
                  <a:gd name="T19" fmla="*/ 55 h 56"/>
                  <a:gd name="T20" fmla="*/ 18 w 41"/>
                  <a:gd name="T21" fmla="*/ 48 h 56"/>
                  <a:gd name="T22" fmla="*/ 41 w 41"/>
                  <a:gd name="T23" fmla="*/ 6 h 56"/>
                  <a:gd name="T24" fmla="*/ 36 w 41"/>
                  <a:gd name="T25" fmla="*/ 5 h 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56"/>
                  <a:gd name="T41" fmla="*/ 41 w 41"/>
                  <a:gd name="T42" fmla="*/ 56 h 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56">
                    <a:moveTo>
                      <a:pt x="36" y="5"/>
                    </a:moveTo>
                    <a:cubicBezTo>
                      <a:pt x="20" y="33"/>
                      <a:pt x="20" y="33"/>
                      <a:pt x="20" y="33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3" y="46"/>
                      <a:pt x="11" y="48"/>
                      <a:pt x="10" y="49"/>
                    </a:cubicBezTo>
                    <a:cubicBezTo>
                      <a:pt x="8" y="50"/>
                      <a:pt x="7" y="50"/>
                      <a:pt x="5" y="50"/>
                    </a:cubicBezTo>
                    <a:cubicBezTo>
                      <a:pt x="4" y="50"/>
                      <a:pt x="2" y="49"/>
                      <a:pt x="1" y="4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2" y="54"/>
                      <a:pt x="3" y="55"/>
                      <a:pt x="5" y="55"/>
                    </a:cubicBezTo>
                    <a:cubicBezTo>
                      <a:pt x="10" y="56"/>
                      <a:pt x="14" y="54"/>
                      <a:pt x="18" y="48"/>
                    </a:cubicBezTo>
                    <a:cubicBezTo>
                      <a:pt x="41" y="6"/>
                      <a:pt x="41" y="6"/>
                      <a:pt x="41" y="6"/>
                    </a:cubicBez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4" name="Freeform 55"/>
              <p:cNvSpPr>
                <a:spLocks noChangeArrowheads="1"/>
              </p:cNvSpPr>
              <p:nvPr/>
            </p:nvSpPr>
            <p:spPr bwMode="auto">
              <a:xfrm>
                <a:off x="2803525" y="1036638"/>
                <a:ext cx="93663" cy="228600"/>
              </a:xfrm>
              <a:custGeom>
                <a:avLst/>
                <a:gdLst>
                  <a:gd name="T0" fmla="*/ 0 w 59"/>
                  <a:gd name="T1" fmla="*/ 137 h 144"/>
                  <a:gd name="T2" fmla="*/ 14 w 59"/>
                  <a:gd name="T3" fmla="*/ 144 h 144"/>
                  <a:gd name="T4" fmla="*/ 59 w 59"/>
                  <a:gd name="T5" fmla="*/ 5 h 144"/>
                  <a:gd name="T6" fmla="*/ 43 w 59"/>
                  <a:gd name="T7" fmla="*/ 0 h 144"/>
                  <a:gd name="T8" fmla="*/ 0 w 59"/>
                  <a:gd name="T9" fmla="*/ 137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9"/>
                  <a:gd name="T16" fmla="*/ 0 h 144"/>
                  <a:gd name="T17" fmla="*/ 59 w 59"/>
                  <a:gd name="T18" fmla="*/ 144 h 1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9" h="144">
                    <a:moveTo>
                      <a:pt x="0" y="137"/>
                    </a:moveTo>
                    <a:lnTo>
                      <a:pt x="14" y="144"/>
                    </a:lnTo>
                    <a:lnTo>
                      <a:pt x="59" y="5"/>
                    </a:lnTo>
                    <a:lnTo>
                      <a:pt x="43" y="0"/>
                    </a:lnTo>
                    <a:lnTo>
                      <a:pt x="0" y="137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5" name="Freeform 56"/>
              <p:cNvSpPr>
                <a:spLocks noChangeArrowheads="1"/>
              </p:cNvSpPr>
              <p:nvPr/>
            </p:nvSpPr>
            <p:spPr bwMode="auto">
              <a:xfrm>
                <a:off x="2878138" y="1119188"/>
                <a:ext cx="76200" cy="168275"/>
              </a:xfrm>
              <a:custGeom>
                <a:avLst/>
                <a:gdLst>
                  <a:gd name="T0" fmla="*/ 0 w 48"/>
                  <a:gd name="T1" fmla="*/ 102 h 106"/>
                  <a:gd name="T2" fmla="*/ 15 w 48"/>
                  <a:gd name="T3" fmla="*/ 106 h 106"/>
                  <a:gd name="T4" fmla="*/ 48 w 48"/>
                  <a:gd name="T5" fmla="*/ 5 h 106"/>
                  <a:gd name="T6" fmla="*/ 31 w 48"/>
                  <a:gd name="T7" fmla="*/ 0 h 106"/>
                  <a:gd name="T8" fmla="*/ 0 w 48"/>
                  <a:gd name="T9" fmla="*/ 102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106"/>
                  <a:gd name="T17" fmla="*/ 48 w 48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106">
                    <a:moveTo>
                      <a:pt x="0" y="102"/>
                    </a:moveTo>
                    <a:lnTo>
                      <a:pt x="15" y="106"/>
                    </a:lnTo>
                    <a:lnTo>
                      <a:pt x="48" y="5"/>
                    </a:lnTo>
                    <a:lnTo>
                      <a:pt x="31" y="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6" name="Freeform 57"/>
              <p:cNvSpPr>
                <a:spLocks noChangeArrowheads="1"/>
              </p:cNvSpPr>
              <p:nvPr/>
            </p:nvSpPr>
            <p:spPr bwMode="auto">
              <a:xfrm>
                <a:off x="2938463" y="1058863"/>
                <a:ext cx="34925" cy="38100"/>
              </a:xfrm>
              <a:custGeom>
                <a:avLst/>
                <a:gdLst>
                  <a:gd name="T0" fmla="*/ 0 w 22"/>
                  <a:gd name="T1" fmla="*/ 19 h 24"/>
                  <a:gd name="T2" fmla="*/ 17 w 22"/>
                  <a:gd name="T3" fmla="*/ 24 h 24"/>
                  <a:gd name="T4" fmla="*/ 22 w 22"/>
                  <a:gd name="T5" fmla="*/ 7 h 24"/>
                  <a:gd name="T6" fmla="*/ 5 w 22"/>
                  <a:gd name="T7" fmla="*/ 0 h 24"/>
                  <a:gd name="T8" fmla="*/ 0 w 22"/>
                  <a:gd name="T9" fmla="*/ 19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24"/>
                  <a:gd name="T17" fmla="*/ 22 w 22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24">
                    <a:moveTo>
                      <a:pt x="0" y="19"/>
                    </a:moveTo>
                    <a:lnTo>
                      <a:pt x="17" y="24"/>
                    </a:lnTo>
                    <a:lnTo>
                      <a:pt x="22" y="7"/>
                    </a:lnTo>
                    <a:lnTo>
                      <a:pt x="5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7" name="Freeform 58"/>
              <p:cNvSpPr>
                <a:spLocks noEditPoints="1" noChangeArrowheads="1"/>
              </p:cNvSpPr>
              <p:nvPr/>
            </p:nvSpPr>
            <p:spPr bwMode="auto">
              <a:xfrm>
                <a:off x="2927350" y="1149350"/>
                <a:ext cx="219075" cy="250825"/>
              </a:xfrm>
              <a:custGeom>
                <a:avLst/>
                <a:gdLst>
                  <a:gd name="T0" fmla="*/ 37 w 58"/>
                  <a:gd name="T1" fmla="*/ 44 h 67"/>
                  <a:gd name="T2" fmla="*/ 27 w 58"/>
                  <a:gd name="T3" fmla="*/ 40 h 67"/>
                  <a:gd name="T4" fmla="*/ 16 w 58"/>
                  <a:gd name="T5" fmla="*/ 35 h 67"/>
                  <a:gd name="T6" fmla="*/ 15 w 58"/>
                  <a:gd name="T7" fmla="*/ 31 h 67"/>
                  <a:gd name="T8" fmla="*/ 17 w 58"/>
                  <a:gd name="T9" fmla="*/ 29 h 67"/>
                  <a:gd name="T10" fmla="*/ 20 w 58"/>
                  <a:gd name="T11" fmla="*/ 28 h 67"/>
                  <a:gd name="T12" fmla="*/ 23 w 58"/>
                  <a:gd name="T13" fmla="*/ 30 h 67"/>
                  <a:gd name="T14" fmla="*/ 26 w 58"/>
                  <a:gd name="T15" fmla="*/ 31 h 67"/>
                  <a:gd name="T16" fmla="*/ 39 w 58"/>
                  <a:gd name="T17" fmla="*/ 31 h 67"/>
                  <a:gd name="T18" fmla="*/ 47 w 58"/>
                  <a:gd name="T19" fmla="*/ 22 h 67"/>
                  <a:gd name="T20" fmla="*/ 46 w 58"/>
                  <a:gd name="T21" fmla="*/ 10 h 67"/>
                  <a:gd name="T22" fmla="*/ 50 w 58"/>
                  <a:gd name="T23" fmla="*/ 7 h 67"/>
                  <a:gd name="T24" fmla="*/ 56 w 58"/>
                  <a:gd name="T25" fmla="*/ 8 h 67"/>
                  <a:gd name="T26" fmla="*/ 58 w 58"/>
                  <a:gd name="T27" fmla="*/ 3 h 67"/>
                  <a:gd name="T28" fmla="*/ 56 w 58"/>
                  <a:gd name="T29" fmla="*/ 2 h 67"/>
                  <a:gd name="T30" fmla="*/ 49 w 58"/>
                  <a:gd name="T31" fmla="*/ 1 h 67"/>
                  <a:gd name="T32" fmla="*/ 44 w 58"/>
                  <a:gd name="T33" fmla="*/ 6 h 67"/>
                  <a:gd name="T34" fmla="*/ 36 w 58"/>
                  <a:gd name="T35" fmla="*/ 2 h 67"/>
                  <a:gd name="T36" fmla="*/ 23 w 58"/>
                  <a:gd name="T37" fmla="*/ 2 h 67"/>
                  <a:gd name="T38" fmla="*/ 14 w 58"/>
                  <a:gd name="T39" fmla="*/ 11 h 67"/>
                  <a:gd name="T40" fmla="*/ 16 w 58"/>
                  <a:gd name="T41" fmla="*/ 24 h 67"/>
                  <a:gd name="T42" fmla="*/ 8 w 58"/>
                  <a:gd name="T43" fmla="*/ 30 h 67"/>
                  <a:gd name="T44" fmla="*/ 10 w 58"/>
                  <a:gd name="T45" fmla="*/ 38 h 67"/>
                  <a:gd name="T46" fmla="*/ 1 w 58"/>
                  <a:gd name="T47" fmla="*/ 45 h 67"/>
                  <a:gd name="T48" fmla="*/ 3 w 58"/>
                  <a:gd name="T49" fmla="*/ 54 h 67"/>
                  <a:gd name="T50" fmla="*/ 17 w 58"/>
                  <a:gd name="T51" fmla="*/ 62 h 67"/>
                  <a:gd name="T52" fmla="*/ 42 w 58"/>
                  <a:gd name="T53" fmla="*/ 57 h 67"/>
                  <a:gd name="T54" fmla="*/ 42 w 58"/>
                  <a:gd name="T55" fmla="*/ 49 h 67"/>
                  <a:gd name="T56" fmla="*/ 37 w 58"/>
                  <a:gd name="T57" fmla="*/ 44 h 67"/>
                  <a:gd name="T58" fmla="*/ 26 w 58"/>
                  <a:gd name="T59" fmla="*/ 7 h 67"/>
                  <a:gd name="T60" fmla="*/ 34 w 58"/>
                  <a:gd name="T61" fmla="*/ 7 h 67"/>
                  <a:gd name="T62" fmla="*/ 40 w 58"/>
                  <a:gd name="T63" fmla="*/ 12 h 67"/>
                  <a:gd name="T64" fmla="*/ 40 w 58"/>
                  <a:gd name="T65" fmla="*/ 20 h 67"/>
                  <a:gd name="T66" fmla="*/ 36 w 58"/>
                  <a:gd name="T67" fmla="*/ 26 h 67"/>
                  <a:gd name="T68" fmla="*/ 28 w 58"/>
                  <a:gd name="T69" fmla="*/ 26 h 67"/>
                  <a:gd name="T70" fmla="*/ 22 w 58"/>
                  <a:gd name="T71" fmla="*/ 21 h 67"/>
                  <a:gd name="T72" fmla="*/ 21 w 58"/>
                  <a:gd name="T73" fmla="*/ 14 h 67"/>
                  <a:gd name="T74" fmla="*/ 26 w 58"/>
                  <a:gd name="T75" fmla="*/ 7 h 67"/>
                  <a:gd name="T76" fmla="*/ 30 w 58"/>
                  <a:gd name="T77" fmla="*/ 59 h 67"/>
                  <a:gd name="T78" fmla="*/ 19 w 58"/>
                  <a:gd name="T79" fmla="*/ 57 h 67"/>
                  <a:gd name="T80" fmla="*/ 10 w 58"/>
                  <a:gd name="T81" fmla="*/ 52 h 67"/>
                  <a:gd name="T82" fmla="*/ 7 w 58"/>
                  <a:gd name="T83" fmla="*/ 46 h 67"/>
                  <a:gd name="T84" fmla="*/ 14 w 58"/>
                  <a:gd name="T85" fmla="*/ 42 h 67"/>
                  <a:gd name="T86" fmla="*/ 24 w 58"/>
                  <a:gd name="T87" fmla="*/ 45 h 67"/>
                  <a:gd name="T88" fmla="*/ 32 w 58"/>
                  <a:gd name="T89" fmla="*/ 49 h 67"/>
                  <a:gd name="T90" fmla="*/ 36 w 58"/>
                  <a:gd name="T91" fmla="*/ 51 h 67"/>
                  <a:gd name="T92" fmla="*/ 36 w 58"/>
                  <a:gd name="T93" fmla="*/ 55 h 67"/>
                  <a:gd name="T94" fmla="*/ 30 w 58"/>
                  <a:gd name="T95" fmla="*/ 59 h 6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8"/>
                  <a:gd name="T145" fmla="*/ 0 h 67"/>
                  <a:gd name="T146" fmla="*/ 58 w 58"/>
                  <a:gd name="T147" fmla="*/ 67 h 6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8" h="67">
                    <a:moveTo>
                      <a:pt x="37" y="44"/>
                    </a:moveTo>
                    <a:cubicBezTo>
                      <a:pt x="35" y="43"/>
                      <a:pt x="32" y="41"/>
                      <a:pt x="27" y="40"/>
                    </a:cubicBezTo>
                    <a:cubicBezTo>
                      <a:pt x="21" y="38"/>
                      <a:pt x="17" y="36"/>
                      <a:pt x="16" y="35"/>
                    </a:cubicBezTo>
                    <a:cubicBezTo>
                      <a:pt x="15" y="34"/>
                      <a:pt x="14" y="33"/>
                      <a:pt x="15" y="31"/>
                    </a:cubicBezTo>
                    <a:cubicBezTo>
                      <a:pt x="15" y="30"/>
                      <a:pt x="16" y="29"/>
                      <a:pt x="17" y="29"/>
                    </a:cubicBezTo>
                    <a:cubicBezTo>
                      <a:pt x="19" y="28"/>
                      <a:pt x="20" y="28"/>
                      <a:pt x="20" y="28"/>
                    </a:cubicBezTo>
                    <a:cubicBezTo>
                      <a:pt x="21" y="28"/>
                      <a:pt x="22" y="29"/>
                      <a:pt x="23" y="30"/>
                    </a:cubicBezTo>
                    <a:cubicBezTo>
                      <a:pt x="24" y="30"/>
                      <a:pt x="25" y="31"/>
                      <a:pt x="26" y="31"/>
                    </a:cubicBezTo>
                    <a:cubicBezTo>
                      <a:pt x="31" y="33"/>
                      <a:pt x="36" y="32"/>
                      <a:pt x="39" y="31"/>
                    </a:cubicBezTo>
                    <a:cubicBezTo>
                      <a:pt x="43" y="29"/>
                      <a:pt x="46" y="26"/>
                      <a:pt x="47" y="22"/>
                    </a:cubicBezTo>
                    <a:cubicBezTo>
                      <a:pt x="48" y="18"/>
                      <a:pt x="48" y="14"/>
                      <a:pt x="46" y="10"/>
                    </a:cubicBezTo>
                    <a:cubicBezTo>
                      <a:pt x="47" y="8"/>
                      <a:pt x="48" y="7"/>
                      <a:pt x="50" y="7"/>
                    </a:cubicBezTo>
                    <a:cubicBezTo>
                      <a:pt x="51" y="7"/>
                      <a:pt x="53" y="7"/>
                      <a:pt x="56" y="8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7" y="2"/>
                      <a:pt x="56" y="2"/>
                      <a:pt x="56" y="2"/>
                    </a:cubicBezTo>
                    <a:cubicBezTo>
                      <a:pt x="53" y="1"/>
                      <a:pt x="51" y="1"/>
                      <a:pt x="49" y="1"/>
                    </a:cubicBezTo>
                    <a:cubicBezTo>
                      <a:pt x="47" y="2"/>
                      <a:pt x="45" y="4"/>
                      <a:pt x="44" y="6"/>
                    </a:cubicBezTo>
                    <a:cubicBezTo>
                      <a:pt x="42" y="4"/>
                      <a:pt x="39" y="3"/>
                      <a:pt x="36" y="2"/>
                    </a:cubicBezTo>
                    <a:cubicBezTo>
                      <a:pt x="31" y="0"/>
                      <a:pt x="27" y="0"/>
                      <a:pt x="23" y="2"/>
                    </a:cubicBezTo>
                    <a:cubicBezTo>
                      <a:pt x="19" y="4"/>
                      <a:pt x="16" y="7"/>
                      <a:pt x="14" y="11"/>
                    </a:cubicBezTo>
                    <a:cubicBezTo>
                      <a:pt x="13" y="16"/>
                      <a:pt x="14" y="20"/>
                      <a:pt x="16" y="24"/>
                    </a:cubicBezTo>
                    <a:cubicBezTo>
                      <a:pt x="12" y="25"/>
                      <a:pt x="9" y="26"/>
                      <a:pt x="8" y="30"/>
                    </a:cubicBezTo>
                    <a:cubicBezTo>
                      <a:pt x="7" y="33"/>
                      <a:pt x="8" y="35"/>
                      <a:pt x="10" y="38"/>
                    </a:cubicBezTo>
                    <a:cubicBezTo>
                      <a:pt x="5" y="38"/>
                      <a:pt x="2" y="40"/>
                      <a:pt x="1" y="45"/>
                    </a:cubicBezTo>
                    <a:cubicBezTo>
                      <a:pt x="0" y="48"/>
                      <a:pt x="0" y="51"/>
                      <a:pt x="3" y="54"/>
                    </a:cubicBezTo>
                    <a:cubicBezTo>
                      <a:pt x="5" y="57"/>
                      <a:pt x="10" y="60"/>
                      <a:pt x="17" y="62"/>
                    </a:cubicBezTo>
                    <a:cubicBezTo>
                      <a:pt x="31" y="67"/>
                      <a:pt x="40" y="65"/>
                      <a:pt x="42" y="57"/>
                    </a:cubicBezTo>
                    <a:cubicBezTo>
                      <a:pt x="43" y="54"/>
                      <a:pt x="43" y="52"/>
                      <a:pt x="42" y="49"/>
                    </a:cubicBezTo>
                    <a:cubicBezTo>
                      <a:pt x="41" y="47"/>
                      <a:pt x="39" y="45"/>
                      <a:pt x="37" y="44"/>
                    </a:cubicBezTo>
                    <a:close/>
                    <a:moveTo>
                      <a:pt x="26" y="7"/>
                    </a:moveTo>
                    <a:cubicBezTo>
                      <a:pt x="29" y="6"/>
                      <a:pt x="31" y="6"/>
                      <a:pt x="34" y="7"/>
                    </a:cubicBezTo>
                    <a:cubicBezTo>
                      <a:pt x="37" y="8"/>
                      <a:pt x="39" y="9"/>
                      <a:pt x="40" y="12"/>
                    </a:cubicBezTo>
                    <a:cubicBezTo>
                      <a:pt x="41" y="14"/>
                      <a:pt x="41" y="17"/>
                      <a:pt x="40" y="20"/>
                    </a:cubicBezTo>
                    <a:cubicBezTo>
                      <a:pt x="40" y="22"/>
                      <a:pt x="38" y="24"/>
                      <a:pt x="36" y="26"/>
                    </a:cubicBezTo>
                    <a:cubicBezTo>
                      <a:pt x="33" y="27"/>
                      <a:pt x="31" y="27"/>
                      <a:pt x="28" y="26"/>
                    </a:cubicBezTo>
                    <a:cubicBezTo>
                      <a:pt x="25" y="25"/>
                      <a:pt x="23" y="23"/>
                      <a:pt x="22" y="21"/>
                    </a:cubicBezTo>
                    <a:cubicBezTo>
                      <a:pt x="20" y="19"/>
                      <a:pt x="20" y="16"/>
                      <a:pt x="21" y="14"/>
                    </a:cubicBezTo>
                    <a:cubicBezTo>
                      <a:pt x="22" y="10"/>
                      <a:pt x="24" y="8"/>
                      <a:pt x="26" y="7"/>
                    </a:cubicBezTo>
                    <a:close/>
                    <a:moveTo>
                      <a:pt x="30" y="59"/>
                    </a:moveTo>
                    <a:cubicBezTo>
                      <a:pt x="26" y="59"/>
                      <a:pt x="23" y="58"/>
                      <a:pt x="19" y="57"/>
                    </a:cubicBezTo>
                    <a:cubicBezTo>
                      <a:pt x="15" y="56"/>
                      <a:pt x="12" y="54"/>
                      <a:pt x="10" y="52"/>
                    </a:cubicBezTo>
                    <a:cubicBezTo>
                      <a:pt x="7" y="50"/>
                      <a:pt x="7" y="48"/>
                      <a:pt x="7" y="46"/>
                    </a:cubicBezTo>
                    <a:cubicBezTo>
                      <a:pt x="8" y="43"/>
                      <a:pt x="10" y="42"/>
                      <a:pt x="14" y="42"/>
                    </a:cubicBezTo>
                    <a:cubicBezTo>
                      <a:pt x="16" y="43"/>
                      <a:pt x="20" y="44"/>
                      <a:pt x="24" y="45"/>
                    </a:cubicBezTo>
                    <a:cubicBezTo>
                      <a:pt x="28" y="47"/>
                      <a:pt x="31" y="48"/>
                      <a:pt x="32" y="49"/>
                    </a:cubicBezTo>
                    <a:cubicBezTo>
                      <a:pt x="34" y="49"/>
                      <a:pt x="35" y="50"/>
                      <a:pt x="36" y="51"/>
                    </a:cubicBezTo>
                    <a:cubicBezTo>
                      <a:pt x="36" y="53"/>
                      <a:pt x="36" y="54"/>
                      <a:pt x="36" y="55"/>
                    </a:cubicBezTo>
                    <a:cubicBezTo>
                      <a:pt x="35" y="58"/>
                      <a:pt x="33" y="59"/>
                      <a:pt x="30" y="5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8" name="Freeform 59"/>
              <p:cNvSpPr>
                <a:spLocks noChangeArrowheads="1"/>
              </p:cNvSpPr>
              <p:nvPr/>
            </p:nvSpPr>
            <p:spPr bwMode="auto">
              <a:xfrm>
                <a:off x="3116263" y="1138238"/>
                <a:ext cx="165100" cy="258763"/>
              </a:xfrm>
              <a:custGeom>
                <a:avLst/>
                <a:gdLst>
                  <a:gd name="T0" fmla="*/ 43 w 44"/>
                  <a:gd name="T1" fmla="*/ 29 h 69"/>
                  <a:gd name="T2" fmla="*/ 40 w 44"/>
                  <a:gd name="T3" fmla="*/ 24 h 69"/>
                  <a:gd name="T4" fmla="*/ 34 w 44"/>
                  <a:gd name="T5" fmla="*/ 20 h 69"/>
                  <a:gd name="T6" fmla="*/ 18 w 44"/>
                  <a:gd name="T7" fmla="*/ 25 h 69"/>
                  <a:gd name="T8" fmla="*/ 25 w 44"/>
                  <a:gd name="T9" fmla="*/ 2 h 69"/>
                  <a:gd name="T10" fmla="*/ 18 w 44"/>
                  <a:gd name="T11" fmla="*/ 0 h 69"/>
                  <a:gd name="T12" fmla="*/ 0 w 44"/>
                  <a:gd name="T13" fmla="*/ 58 h 69"/>
                  <a:gd name="T14" fmla="*/ 6 w 44"/>
                  <a:gd name="T15" fmla="*/ 60 h 69"/>
                  <a:gd name="T16" fmla="*/ 14 w 44"/>
                  <a:gd name="T17" fmla="*/ 37 h 69"/>
                  <a:gd name="T18" fmla="*/ 21 w 44"/>
                  <a:gd name="T19" fmla="*/ 27 h 69"/>
                  <a:gd name="T20" fmla="*/ 31 w 44"/>
                  <a:gd name="T21" fmla="*/ 25 h 69"/>
                  <a:gd name="T22" fmla="*/ 35 w 44"/>
                  <a:gd name="T23" fmla="*/ 28 h 69"/>
                  <a:gd name="T24" fmla="*/ 37 w 44"/>
                  <a:gd name="T25" fmla="*/ 33 h 69"/>
                  <a:gd name="T26" fmla="*/ 35 w 44"/>
                  <a:gd name="T27" fmla="*/ 40 h 69"/>
                  <a:gd name="T28" fmla="*/ 27 w 44"/>
                  <a:gd name="T29" fmla="*/ 66 h 69"/>
                  <a:gd name="T30" fmla="*/ 33 w 44"/>
                  <a:gd name="T31" fmla="*/ 69 h 69"/>
                  <a:gd name="T32" fmla="*/ 42 w 44"/>
                  <a:gd name="T33" fmla="*/ 42 h 69"/>
                  <a:gd name="T34" fmla="*/ 44 w 44"/>
                  <a:gd name="T35" fmla="*/ 34 h 69"/>
                  <a:gd name="T36" fmla="*/ 43 w 44"/>
                  <a:gd name="T37" fmla="*/ 29 h 6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4"/>
                  <a:gd name="T58" fmla="*/ 0 h 69"/>
                  <a:gd name="T59" fmla="*/ 44 w 44"/>
                  <a:gd name="T60" fmla="*/ 69 h 6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4" h="69">
                    <a:moveTo>
                      <a:pt x="43" y="29"/>
                    </a:moveTo>
                    <a:cubicBezTo>
                      <a:pt x="43" y="27"/>
                      <a:pt x="41" y="25"/>
                      <a:pt x="40" y="24"/>
                    </a:cubicBezTo>
                    <a:cubicBezTo>
                      <a:pt x="38" y="22"/>
                      <a:pt x="36" y="21"/>
                      <a:pt x="34" y="20"/>
                    </a:cubicBezTo>
                    <a:cubicBezTo>
                      <a:pt x="28" y="18"/>
                      <a:pt x="23" y="20"/>
                      <a:pt x="18" y="2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5" y="32"/>
                      <a:pt x="18" y="29"/>
                      <a:pt x="21" y="27"/>
                    </a:cubicBezTo>
                    <a:cubicBezTo>
                      <a:pt x="24" y="25"/>
                      <a:pt x="27" y="24"/>
                      <a:pt x="31" y="25"/>
                    </a:cubicBezTo>
                    <a:cubicBezTo>
                      <a:pt x="33" y="26"/>
                      <a:pt x="34" y="27"/>
                      <a:pt x="35" y="28"/>
                    </a:cubicBezTo>
                    <a:cubicBezTo>
                      <a:pt x="36" y="30"/>
                      <a:pt x="37" y="32"/>
                      <a:pt x="37" y="33"/>
                    </a:cubicBezTo>
                    <a:cubicBezTo>
                      <a:pt x="37" y="35"/>
                      <a:pt x="36" y="37"/>
                      <a:pt x="35" y="40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33" y="69"/>
                      <a:pt x="33" y="69"/>
                      <a:pt x="33" y="69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3" y="39"/>
                      <a:pt x="44" y="36"/>
                      <a:pt x="44" y="34"/>
                    </a:cubicBezTo>
                    <a:cubicBezTo>
                      <a:pt x="44" y="33"/>
                      <a:pt x="44" y="31"/>
                      <a:pt x="43" y="2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69" name="Freeform 60"/>
              <p:cNvSpPr>
                <a:spLocks noChangeArrowheads="1"/>
              </p:cNvSpPr>
              <p:nvPr/>
            </p:nvSpPr>
            <p:spPr bwMode="auto">
              <a:xfrm>
                <a:off x="3300413" y="1209675"/>
                <a:ext cx="107950" cy="228600"/>
              </a:xfrm>
              <a:custGeom>
                <a:avLst/>
                <a:gdLst>
                  <a:gd name="T0" fmla="*/ 13 w 29"/>
                  <a:gd name="T1" fmla="*/ 54 h 61"/>
                  <a:gd name="T2" fmla="*/ 9 w 29"/>
                  <a:gd name="T3" fmla="*/ 46 h 61"/>
                  <a:gd name="T4" fmla="*/ 17 w 29"/>
                  <a:gd name="T5" fmla="*/ 18 h 61"/>
                  <a:gd name="T6" fmla="*/ 27 w 29"/>
                  <a:gd name="T7" fmla="*/ 22 h 61"/>
                  <a:gd name="T8" fmla="*/ 29 w 29"/>
                  <a:gd name="T9" fmla="*/ 16 h 61"/>
                  <a:gd name="T10" fmla="*/ 19 w 29"/>
                  <a:gd name="T11" fmla="*/ 13 h 61"/>
                  <a:gd name="T12" fmla="*/ 23 w 29"/>
                  <a:gd name="T13" fmla="*/ 2 h 61"/>
                  <a:gd name="T14" fmla="*/ 16 w 29"/>
                  <a:gd name="T15" fmla="*/ 0 h 61"/>
                  <a:gd name="T16" fmla="*/ 12 w 29"/>
                  <a:gd name="T17" fmla="*/ 11 h 61"/>
                  <a:gd name="T18" fmla="*/ 5 w 29"/>
                  <a:gd name="T19" fmla="*/ 9 h 61"/>
                  <a:gd name="T20" fmla="*/ 3 w 29"/>
                  <a:gd name="T21" fmla="*/ 14 h 61"/>
                  <a:gd name="T22" fmla="*/ 11 w 29"/>
                  <a:gd name="T23" fmla="*/ 16 h 61"/>
                  <a:gd name="T24" fmla="*/ 2 w 29"/>
                  <a:gd name="T25" fmla="*/ 42 h 61"/>
                  <a:gd name="T26" fmla="*/ 11 w 29"/>
                  <a:gd name="T27" fmla="*/ 59 h 61"/>
                  <a:gd name="T28" fmla="*/ 17 w 29"/>
                  <a:gd name="T29" fmla="*/ 61 h 61"/>
                  <a:gd name="T30" fmla="*/ 19 w 29"/>
                  <a:gd name="T31" fmla="*/ 56 h 61"/>
                  <a:gd name="T32" fmla="*/ 13 w 29"/>
                  <a:gd name="T33" fmla="*/ 54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61"/>
                  <a:gd name="T53" fmla="*/ 29 w 29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61">
                    <a:moveTo>
                      <a:pt x="13" y="54"/>
                    </a:moveTo>
                    <a:cubicBezTo>
                      <a:pt x="9" y="53"/>
                      <a:pt x="7" y="50"/>
                      <a:pt x="9" y="46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0" y="51"/>
                      <a:pt x="2" y="57"/>
                      <a:pt x="11" y="59"/>
                    </a:cubicBezTo>
                    <a:cubicBezTo>
                      <a:pt x="13" y="60"/>
                      <a:pt x="15" y="60"/>
                      <a:pt x="17" y="61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7" y="55"/>
                      <a:pt x="15" y="55"/>
                      <a:pt x="13" y="5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0" name="Freeform 61"/>
              <p:cNvSpPr>
                <a:spLocks noChangeArrowheads="1"/>
              </p:cNvSpPr>
              <p:nvPr/>
            </p:nvSpPr>
            <p:spPr bwMode="auto">
              <a:xfrm>
                <a:off x="1654175" y="2636838"/>
                <a:ext cx="138113" cy="228600"/>
              </a:xfrm>
              <a:custGeom>
                <a:avLst/>
                <a:gdLst>
                  <a:gd name="T0" fmla="*/ 85 w 87"/>
                  <a:gd name="T1" fmla="*/ 40 h 144"/>
                  <a:gd name="T2" fmla="*/ 68 w 87"/>
                  <a:gd name="T3" fmla="*/ 38 h 144"/>
                  <a:gd name="T4" fmla="*/ 18 w 87"/>
                  <a:gd name="T5" fmla="*/ 92 h 144"/>
                  <a:gd name="T6" fmla="*/ 18 w 87"/>
                  <a:gd name="T7" fmla="*/ 0 h 144"/>
                  <a:gd name="T8" fmla="*/ 2 w 87"/>
                  <a:gd name="T9" fmla="*/ 0 h 144"/>
                  <a:gd name="T10" fmla="*/ 0 w 87"/>
                  <a:gd name="T11" fmla="*/ 144 h 144"/>
                  <a:gd name="T12" fmla="*/ 16 w 87"/>
                  <a:gd name="T13" fmla="*/ 144 h 144"/>
                  <a:gd name="T14" fmla="*/ 16 w 87"/>
                  <a:gd name="T15" fmla="*/ 111 h 144"/>
                  <a:gd name="T16" fmla="*/ 40 w 87"/>
                  <a:gd name="T17" fmla="*/ 85 h 144"/>
                  <a:gd name="T18" fmla="*/ 71 w 87"/>
                  <a:gd name="T19" fmla="*/ 144 h 144"/>
                  <a:gd name="T20" fmla="*/ 87 w 87"/>
                  <a:gd name="T21" fmla="*/ 144 h 144"/>
                  <a:gd name="T22" fmla="*/ 52 w 87"/>
                  <a:gd name="T23" fmla="*/ 76 h 144"/>
                  <a:gd name="T24" fmla="*/ 85 w 87"/>
                  <a:gd name="T25" fmla="*/ 40 h 1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7"/>
                  <a:gd name="T40" fmla="*/ 0 h 144"/>
                  <a:gd name="T41" fmla="*/ 87 w 87"/>
                  <a:gd name="T42" fmla="*/ 144 h 1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7" h="144">
                    <a:moveTo>
                      <a:pt x="85" y="40"/>
                    </a:moveTo>
                    <a:lnTo>
                      <a:pt x="68" y="38"/>
                    </a:lnTo>
                    <a:lnTo>
                      <a:pt x="18" y="92"/>
                    </a:lnTo>
                    <a:lnTo>
                      <a:pt x="18" y="0"/>
                    </a:lnTo>
                    <a:lnTo>
                      <a:pt x="2" y="0"/>
                    </a:lnTo>
                    <a:lnTo>
                      <a:pt x="0" y="144"/>
                    </a:lnTo>
                    <a:lnTo>
                      <a:pt x="16" y="144"/>
                    </a:lnTo>
                    <a:lnTo>
                      <a:pt x="16" y="111"/>
                    </a:lnTo>
                    <a:lnTo>
                      <a:pt x="40" y="85"/>
                    </a:lnTo>
                    <a:lnTo>
                      <a:pt x="71" y="144"/>
                    </a:lnTo>
                    <a:lnTo>
                      <a:pt x="87" y="144"/>
                    </a:lnTo>
                    <a:lnTo>
                      <a:pt x="52" y="76"/>
                    </a:lnTo>
                    <a:lnTo>
                      <a:pt x="85" y="4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1" name="Freeform 62"/>
              <p:cNvSpPr>
                <a:spLocks noChangeArrowheads="1"/>
              </p:cNvSpPr>
              <p:nvPr/>
            </p:nvSpPr>
            <p:spPr bwMode="auto">
              <a:xfrm>
                <a:off x="1825625" y="2697163"/>
                <a:ext cx="136525" cy="173038"/>
              </a:xfrm>
              <a:custGeom>
                <a:avLst/>
                <a:gdLst>
                  <a:gd name="T0" fmla="*/ 30 w 36"/>
                  <a:gd name="T1" fmla="*/ 3 h 46"/>
                  <a:gd name="T2" fmla="*/ 21 w 36"/>
                  <a:gd name="T3" fmla="*/ 0 h 46"/>
                  <a:gd name="T4" fmla="*/ 7 w 36"/>
                  <a:gd name="T5" fmla="*/ 9 h 46"/>
                  <a:gd name="T6" fmla="*/ 7 w 36"/>
                  <a:gd name="T7" fmla="*/ 1 h 46"/>
                  <a:gd name="T8" fmla="*/ 1 w 36"/>
                  <a:gd name="T9" fmla="*/ 1 h 46"/>
                  <a:gd name="T10" fmla="*/ 0 w 36"/>
                  <a:gd name="T11" fmla="*/ 46 h 46"/>
                  <a:gd name="T12" fmla="*/ 7 w 36"/>
                  <a:gd name="T13" fmla="*/ 46 h 46"/>
                  <a:gd name="T14" fmla="*/ 7 w 36"/>
                  <a:gd name="T15" fmla="*/ 21 h 46"/>
                  <a:gd name="T16" fmla="*/ 11 w 36"/>
                  <a:gd name="T17" fmla="*/ 10 h 46"/>
                  <a:gd name="T18" fmla="*/ 20 w 36"/>
                  <a:gd name="T19" fmla="*/ 6 h 46"/>
                  <a:gd name="T20" fmla="*/ 26 w 36"/>
                  <a:gd name="T21" fmla="*/ 9 h 46"/>
                  <a:gd name="T22" fmla="*/ 29 w 36"/>
                  <a:gd name="T23" fmla="*/ 17 h 46"/>
                  <a:gd name="T24" fmla="*/ 28 w 36"/>
                  <a:gd name="T25" fmla="*/ 46 h 46"/>
                  <a:gd name="T26" fmla="*/ 35 w 36"/>
                  <a:gd name="T27" fmla="*/ 46 h 46"/>
                  <a:gd name="T28" fmla="*/ 36 w 36"/>
                  <a:gd name="T29" fmla="*/ 20 h 46"/>
                  <a:gd name="T30" fmla="*/ 34 w 36"/>
                  <a:gd name="T31" fmla="*/ 9 h 46"/>
                  <a:gd name="T32" fmla="*/ 30 w 36"/>
                  <a:gd name="T33" fmla="*/ 3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6"/>
                  <a:gd name="T53" fmla="*/ 36 w 36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6">
                    <a:moveTo>
                      <a:pt x="30" y="3"/>
                    </a:moveTo>
                    <a:cubicBezTo>
                      <a:pt x="27" y="1"/>
                      <a:pt x="25" y="0"/>
                      <a:pt x="21" y="0"/>
                    </a:cubicBezTo>
                    <a:cubicBezTo>
                      <a:pt x="15" y="0"/>
                      <a:pt x="11" y="3"/>
                      <a:pt x="7" y="9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16"/>
                      <a:pt x="9" y="13"/>
                      <a:pt x="11" y="10"/>
                    </a:cubicBezTo>
                    <a:cubicBezTo>
                      <a:pt x="13" y="7"/>
                      <a:pt x="16" y="6"/>
                      <a:pt x="20" y="6"/>
                    </a:cubicBezTo>
                    <a:cubicBezTo>
                      <a:pt x="23" y="6"/>
                      <a:pt x="25" y="7"/>
                      <a:pt x="26" y="9"/>
                    </a:cubicBezTo>
                    <a:cubicBezTo>
                      <a:pt x="28" y="10"/>
                      <a:pt x="29" y="13"/>
                      <a:pt x="29" y="17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15"/>
                      <a:pt x="35" y="11"/>
                      <a:pt x="34" y="9"/>
                    </a:cubicBezTo>
                    <a:cubicBezTo>
                      <a:pt x="34" y="6"/>
                      <a:pt x="32" y="4"/>
                      <a:pt x="30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2" name="Freeform 63"/>
              <p:cNvSpPr>
                <a:spLocks noEditPoints="1" noChangeArrowheads="1"/>
              </p:cNvSpPr>
              <p:nvPr/>
            </p:nvSpPr>
            <p:spPr bwMode="auto">
              <a:xfrm>
                <a:off x="1998663" y="2700338"/>
                <a:ext cx="150813" cy="176213"/>
              </a:xfrm>
              <a:custGeom>
                <a:avLst/>
                <a:gdLst>
                  <a:gd name="T0" fmla="*/ 21 w 40"/>
                  <a:gd name="T1" fmla="*/ 0 h 47"/>
                  <a:gd name="T2" fmla="*/ 6 w 40"/>
                  <a:gd name="T3" fmla="*/ 6 h 47"/>
                  <a:gd name="T4" fmla="*/ 0 w 40"/>
                  <a:gd name="T5" fmla="*/ 23 h 47"/>
                  <a:gd name="T6" fmla="*/ 5 w 40"/>
                  <a:gd name="T7" fmla="*/ 40 h 47"/>
                  <a:gd name="T8" fmla="*/ 19 w 40"/>
                  <a:gd name="T9" fmla="*/ 47 h 47"/>
                  <a:gd name="T10" fmla="*/ 34 w 40"/>
                  <a:gd name="T11" fmla="*/ 41 h 47"/>
                  <a:gd name="T12" fmla="*/ 40 w 40"/>
                  <a:gd name="T13" fmla="*/ 24 h 47"/>
                  <a:gd name="T14" fmla="*/ 35 w 40"/>
                  <a:gd name="T15" fmla="*/ 7 h 47"/>
                  <a:gd name="T16" fmla="*/ 21 w 40"/>
                  <a:gd name="T17" fmla="*/ 0 h 47"/>
                  <a:gd name="T18" fmla="*/ 29 w 40"/>
                  <a:gd name="T19" fmla="*/ 37 h 47"/>
                  <a:gd name="T20" fmla="*/ 20 w 40"/>
                  <a:gd name="T21" fmla="*/ 41 h 47"/>
                  <a:gd name="T22" fmla="*/ 11 w 40"/>
                  <a:gd name="T23" fmla="*/ 37 h 47"/>
                  <a:gd name="T24" fmla="*/ 8 w 40"/>
                  <a:gd name="T25" fmla="*/ 23 h 47"/>
                  <a:gd name="T26" fmla="*/ 11 w 40"/>
                  <a:gd name="T27" fmla="*/ 10 h 47"/>
                  <a:gd name="T28" fmla="*/ 20 w 40"/>
                  <a:gd name="T29" fmla="*/ 6 h 47"/>
                  <a:gd name="T30" fmla="*/ 29 w 40"/>
                  <a:gd name="T31" fmla="*/ 10 h 47"/>
                  <a:gd name="T32" fmla="*/ 32 w 40"/>
                  <a:gd name="T33" fmla="*/ 23 h 47"/>
                  <a:gd name="T34" fmla="*/ 29 w 40"/>
                  <a:gd name="T35" fmla="*/ 37 h 4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47"/>
                  <a:gd name="T56" fmla="*/ 40 w 40"/>
                  <a:gd name="T57" fmla="*/ 47 h 4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47">
                    <a:moveTo>
                      <a:pt x="21" y="0"/>
                    </a:moveTo>
                    <a:cubicBezTo>
                      <a:pt x="15" y="0"/>
                      <a:pt x="10" y="2"/>
                      <a:pt x="6" y="6"/>
                    </a:cubicBezTo>
                    <a:cubicBezTo>
                      <a:pt x="2" y="10"/>
                      <a:pt x="0" y="16"/>
                      <a:pt x="0" y="23"/>
                    </a:cubicBezTo>
                    <a:cubicBezTo>
                      <a:pt x="0" y="30"/>
                      <a:pt x="1" y="35"/>
                      <a:pt x="5" y="40"/>
                    </a:cubicBezTo>
                    <a:cubicBezTo>
                      <a:pt x="8" y="45"/>
                      <a:pt x="13" y="47"/>
                      <a:pt x="19" y="47"/>
                    </a:cubicBezTo>
                    <a:cubicBezTo>
                      <a:pt x="25" y="47"/>
                      <a:pt x="30" y="45"/>
                      <a:pt x="34" y="41"/>
                    </a:cubicBezTo>
                    <a:cubicBezTo>
                      <a:pt x="38" y="36"/>
                      <a:pt x="40" y="31"/>
                      <a:pt x="40" y="24"/>
                    </a:cubicBezTo>
                    <a:cubicBezTo>
                      <a:pt x="40" y="17"/>
                      <a:pt x="39" y="11"/>
                      <a:pt x="35" y="7"/>
                    </a:cubicBezTo>
                    <a:cubicBezTo>
                      <a:pt x="32" y="2"/>
                      <a:pt x="27" y="0"/>
                      <a:pt x="21" y="0"/>
                    </a:cubicBezTo>
                    <a:close/>
                    <a:moveTo>
                      <a:pt x="29" y="37"/>
                    </a:moveTo>
                    <a:cubicBezTo>
                      <a:pt x="26" y="40"/>
                      <a:pt x="23" y="41"/>
                      <a:pt x="20" y="41"/>
                    </a:cubicBezTo>
                    <a:cubicBezTo>
                      <a:pt x="16" y="41"/>
                      <a:pt x="13" y="40"/>
                      <a:pt x="11" y="37"/>
                    </a:cubicBezTo>
                    <a:cubicBezTo>
                      <a:pt x="8" y="34"/>
                      <a:pt x="7" y="29"/>
                      <a:pt x="8" y="23"/>
                    </a:cubicBezTo>
                    <a:cubicBezTo>
                      <a:pt x="8" y="17"/>
                      <a:pt x="9" y="12"/>
                      <a:pt x="11" y="10"/>
                    </a:cubicBezTo>
                    <a:cubicBezTo>
                      <a:pt x="14" y="7"/>
                      <a:pt x="17" y="5"/>
                      <a:pt x="20" y="6"/>
                    </a:cubicBezTo>
                    <a:cubicBezTo>
                      <a:pt x="24" y="6"/>
                      <a:pt x="27" y="7"/>
                      <a:pt x="29" y="10"/>
                    </a:cubicBezTo>
                    <a:cubicBezTo>
                      <a:pt x="31" y="13"/>
                      <a:pt x="33" y="17"/>
                      <a:pt x="32" y="23"/>
                    </a:cubicBezTo>
                    <a:cubicBezTo>
                      <a:pt x="32" y="30"/>
                      <a:pt x="31" y="34"/>
                      <a:pt x="29" y="3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3" name="Freeform 64"/>
              <p:cNvSpPr>
                <a:spLocks noChangeArrowheads="1"/>
              </p:cNvSpPr>
              <p:nvPr/>
            </p:nvSpPr>
            <p:spPr bwMode="auto">
              <a:xfrm>
                <a:off x="2168525" y="2705100"/>
                <a:ext cx="211138" cy="171450"/>
              </a:xfrm>
              <a:custGeom>
                <a:avLst/>
                <a:gdLst>
                  <a:gd name="T0" fmla="*/ 95 w 133"/>
                  <a:gd name="T1" fmla="*/ 82 h 108"/>
                  <a:gd name="T2" fmla="*/ 73 w 133"/>
                  <a:gd name="T3" fmla="*/ 2 h 108"/>
                  <a:gd name="T4" fmla="*/ 62 w 133"/>
                  <a:gd name="T5" fmla="*/ 2 h 108"/>
                  <a:gd name="T6" fmla="*/ 38 w 133"/>
                  <a:gd name="T7" fmla="*/ 80 h 108"/>
                  <a:gd name="T8" fmla="*/ 17 w 133"/>
                  <a:gd name="T9" fmla="*/ 2 h 108"/>
                  <a:gd name="T10" fmla="*/ 0 w 133"/>
                  <a:gd name="T11" fmla="*/ 0 h 108"/>
                  <a:gd name="T12" fmla="*/ 28 w 133"/>
                  <a:gd name="T13" fmla="*/ 108 h 108"/>
                  <a:gd name="T14" fmla="*/ 43 w 133"/>
                  <a:gd name="T15" fmla="*/ 108 h 108"/>
                  <a:gd name="T16" fmla="*/ 66 w 133"/>
                  <a:gd name="T17" fmla="*/ 30 h 108"/>
                  <a:gd name="T18" fmla="*/ 88 w 133"/>
                  <a:gd name="T19" fmla="*/ 108 h 108"/>
                  <a:gd name="T20" fmla="*/ 102 w 133"/>
                  <a:gd name="T21" fmla="*/ 108 h 108"/>
                  <a:gd name="T22" fmla="*/ 133 w 133"/>
                  <a:gd name="T23" fmla="*/ 4 h 108"/>
                  <a:gd name="T24" fmla="*/ 121 w 133"/>
                  <a:gd name="T25" fmla="*/ 2 h 108"/>
                  <a:gd name="T26" fmla="*/ 95 w 133"/>
                  <a:gd name="T27" fmla="*/ 82 h 10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3"/>
                  <a:gd name="T43" fmla="*/ 0 h 108"/>
                  <a:gd name="T44" fmla="*/ 133 w 133"/>
                  <a:gd name="T45" fmla="*/ 108 h 10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3" h="108">
                    <a:moveTo>
                      <a:pt x="95" y="82"/>
                    </a:moveTo>
                    <a:lnTo>
                      <a:pt x="73" y="2"/>
                    </a:lnTo>
                    <a:lnTo>
                      <a:pt x="62" y="2"/>
                    </a:lnTo>
                    <a:lnTo>
                      <a:pt x="38" y="80"/>
                    </a:lnTo>
                    <a:lnTo>
                      <a:pt x="17" y="2"/>
                    </a:lnTo>
                    <a:lnTo>
                      <a:pt x="0" y="0"/>
                    </a:lnTo>
                    <a:lnTo>
                      <a:pt x="28" y="108"/>
                    </a:lnTo>
                    <a:lnTo>
                      <a:pt x="43" y="108"/>
                    </a:lnTo>
                    <a:lnTo>
                      <a:pt x="66" y="30"/>
                    </a:lnTo>
                    <a:lnTo>
                      <a:pt x="88" y="108"/>
                    </a:lnTo>
                    <a:lnTo>
                      <a:pt x="102" y="108"/>
                    </a:lnTo>
                    <a:lnTo>
                      <a:pt x="133" y="4"/>
                    </a:lnTo>
                    <a:lnTo>
                      <a:pt x="121" y="2"/>
                    </a:lnTo>
                    <a:lnTo>
                      <a:pt x="95" y="8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4" name="Freeform 65"/>
              <p:cNvSpPr>
                <a:spLocks noChangeArrowheads="1"/>
              </p:cNvSpPr>
              <p:nvPr/>
            </p:nvSpPr>
            <p:spPr bwMode="auto">
              <a:xfrm>
                <a:off x="2408238" y="2651125"/>
                <a:ext cx="30163" cy="230188"/>
              </a:xfrm>
              <a:custGeom>
                <a:avLst/>
                <a:gdLst>
                  <a:gd name="T0" fmla="*/ 0 w 19"/>
                  <a:gd name="T1" fmla="*/ 145 h 145"/>
                  <a:gd name="T2" fmla="*/ 17 w 19"/>
                  <a:gd name="T3" fmla="*/ 145 h 145"/>
                  <a:gd name="T4" fmla="*/ 19 w 19"/>
                  <a:gd name="T5" fmla="*/ 0 h 145"/>
                  <a:gd name="T6" fmla="*/ 3 w 19"/>
                  <a:gd name="T7" fmla="*/ 0 h 145"/>
                  <a:gd name="T8" fmla="*/ 0 w 19"/>
                  <a:gd name="T9" fmla="*/ 145 h 1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45"/>
                  <a:gd name="T17" fmla="*/ 19 w 19"/>
                  <a:gd name="T18" fmla="*/ 145 h 1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45">
                    <a:moveTo>
                      <a:pt x="0" y="145"/>
                    </a:moveTo>
                    <a:lnTo>
                      <a:pt x="17" y="145"/>
                    </a:lnTo>
                    <a:lnTo>
                      <a:pt x="19" y="0"/>
                    </a:lnTo>
                    <a:lnTo>
                      <a:pt x="3" y="0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5" name="Freeform 66"/>
              <p:cNvSpPr>
                <a:spLocks noEditPoints="1" noChangeArrowheads="1"/>
              </p:cNvSpPr>
              <p:nvPr/>
            </p:nvSpPr>
            <p:spPr bwMode="auto">
              <a:xfrm>
                <a:off x="2476500" y="2708275"/>
                <a:ext cx="150813" cy="180975"/>
              </a:xfrm>
              <a:custGeom>
                <a:avLst/>
                <a:gdLst>
                  <a:gd name="T0" fmla="*/ 35 w 40"/>
                  <a:gd name="T1" fmla="*/ 7 h 48"/>
                  <a:gd name="T2" fmla="*/ 21 w 40"/>
                  <a:gd name="T3" fmla="*/ 0 h 48"/>
                  <a:gd name="T4" fmla="*/ 6 w 40"/>
                  <a:gd name="T5" fmla="*/ 7 h 48"/>
                  <a:gd name="T6" fmla="*/ 0 w 40"/>
                  <a:gd name="T7" fmla="*/ 24 h 48"/>
                  <a:gd name="T8" fmla="*/ 5 w 40"/>
                  <a:gd name="T9" fmla="*/ 41 h 48"/>
                  <a:gd name="T10" fmla="*/ 20 w 40"/>
                  <a:gd name="T11" fmla="*/ 47 h 48"/>
                  <a:gd name="T12" fmla="*/ 32 w 40"/>
                  <a:gd name="T13" fmla="*/ 44 h 48"/>
                  <a:gd name="T14" fmla="*/ 39 w 40"/>
                  <a:gd name="T15" fmla="*/ 35 h 48"/>
                  <a:gd name="T16" fmla="*/ 33 w 40"/>
                  <a:gd name="T17" fmla="*/ 33 h 48"/>
                  <a:gd name="T18" fmla="*/ 21 w 40"/>
                  <a:gd name="T19" fmla="*/ 42 h 48"/>
                  <a:gd name="T20" fmla="*/ 12 w 40"/>
                  <a:gd name="T21" fmla="*/ 38 h 48"/>
                  <a:gd name="T22" fmla="*/ 8 w 40"/>
                  <a:gd name="T23" fmla="*/ 24 h 48"/>
                  <a:gd name="T24" fmla="*/ 40 w 40"/>
                  <a:gd name="T25" fmla="*/ 25 h 48"/>
                  <a:gd name="T26" fmla="*/ 35 w 40"/>
                  <a:gd name="T27" fmla="*/ 7 h 48"/>
                  <a:gd name="T28" fmla="*/ 8 w 40"/>
                  <a:gd name="T29" fmla="*/ 19 h 48"/>
                  <a:gd name="T30" fmla="*/ 13 w 40"/>
                  <a:gd name="T31" fmla="*/ 9 h 48"/>
                  <a:gd name="T32" fmla="*/ 21 w 40"/>
                  <a:gd name="T33" fmla="*/ 6 h 48"/>
                  <a:gd name="T34" fmla="*/ 28 w 40"/>
                  <a:gd name="T35" fmla="*/ 8 h 48"/>
                  <a:gd name="T36" fmla="*/ 32 w 40"/>
                  <a:gd name="T37" fmla="*/ 13 h 48"/>
                  <a:gd name="T38" fmla="*/ 33 w 40"/>
                  <a:gd name="T39" fmla="*/ 20 h 48"/>
                  <a:gd name="T40" fmla="*/ 8 w 40"/>
                  <a:gd name="T41" fmla="*/ 19 h 4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48"/>
                  <a:gd name="T65" fmla="*/ 40 w 40"/>
                  <a:gd name="T66" fmla="*/ 48 h 4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48">
                    <a:moveTo>
                      <a:pt x="35" y="7"/>
                    </a:moveTo>
                    <a:cubicBezTo>
                      <a:pt x="32" y="2"/>
                      <a:pt x="27" y="0"/>
                      <a:pt x="21" y="0"/>
                    </a:cubicBezTo>
                    <a:cubicBezTo>
                      <a:pt x="15" y="0"/>
                      <a:pt x="10" y="2"/>
                      <a:pt x="6" y="7"/>
                    </a:cubicBezTo>
                    <a:cubicBezTo>
                      <a:pt x="2" y="11"/>
                      <a:pt x="0" y="17"/>
                      <a:pt x="0" y="24"/>
                    </a:cubicBezTo>
                    <a:cubicBezTo>
                      <a:pt x="0" y="31"/>
                      <a:pt x="2" y="36"/>
                      <a:pt x="5" y="41"/>
                    </a:cubicBezTo>
                    <a:cubicBezTo>
                      <a:pt x="9" y="45"/>
                      <a:pt x="14" y="47"/>
                      <a:pt x="20" y="47"/>
                    </a:cubicBezTo>
                    <a:cubicBezTo>
                      <a:pt x="25" y="48"/>
                      <a:pt x="29" y="46"/>
                      <a:pt x="32" y="44"/>
                    </a:cubicBezTo>
                    <a:cubicBezTo>
                      <a:pt x="36" y="42"/>
                      <a:pt x="38" y="38"/>
                      <a:pt x="39" y="35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1" y="39"/>
                      <a:pt x="27" y="42"/>
                      <a:pt x="21" y="42"/>
                    </a:cubicBezTo>
                    <a:cubicBezTo>
                      <a:pt x="18" y="42"/>
                      <a:pt x="15" y="40"/>
                      <a:pt x="12" y="38"/>
                    </a:cubicBezTo>
                    <a:cubicBezTo>
                      <a:pt x="9" y="36"/>
                      <a:pt x="8" y="31"/>
                      <a:pt x="8" y="24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7"/>
                      <a:pt x="39" y="11"/>
                      <a:pt x="35" y="7"/>
                    </a:cubicBezTo>
                    <a:close/>
                    <a:moveTo>
                      <a:pt x="8" y="19"/>
                    </a:moveTo>
                    <a:cubicBezTo>
                      <a:pt x="9" y="15"/>
                      <a:pt x="10" y="12"/>
                      <a:pt x="13" y="9"/>
                    </a:cubicBezTo>
                    <a:cubicBezTo>
                      <a:pt x="15" y="7"/>
                      <a:pt x="18" y="5"/>
                      <a:pt x="21" y="6"/>
                    </a:cubicBezTo>
                    <a:cubicBezTo>
                      <a:pt x="24" y="6"/>
                      <a:pt x="26" y="6"/>
                      <a:pt x="28" y="8"/>
                    </a:cubicBezTo>
                    <a:cubicBezTo>
                      <a:pt x="30" y="9"/>
                      <a:pt x="31" y="11"/>
                      <a:pt x="32" y="13"/>
                    </a:cubicBezTo>
                    <a:cubicBezTo>
                      <a:pt x="32" y="15"/>
                      <a:pt x="33" y="17"/>
                      <a:pt x="33" y="20"/>
                    </a:cubicBez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6" name="Freeform 67"/>
              <p:cNvSpPr>
                <a:spLocks noEditPoints="1" noChangeArrowheads="1"/>
              </p:cNvSpPr>
              <p:nvPr/>
            </p:nvSpPr>
            <p:spPr bwMode="auto">
              <a:xfrm>
                <a:off x="2652713" y="2659063"/>
                <a:ext cx="150813" cy="230188"/>
              </a:xfrm>
              <a:custGeom>
                <a:avLst/>
                <a:gdLst>
                  <a:gd name="T0" fmla="*/ 32 w 40"/>
                  <a:gd name="T1" fmla="*/ 22 h 61"/>
                  <a:gd name="T2" fmla="*/ 19 w 40"/>
                  <a:gd name="T3" fmla="*/ 14 h 61"/>
                  <a:gd name="T4" fmla="*/ 6 w 40"/>
                  <a:gd name="T5" fmla="*/ 21 h 61"/>
                  <a:gd name="T6" fmla="*/ 0 w 40"/>
                  <a:gd name="T7" fmla="*/ 38 h 61"/>
                  <a:gd name="T8" fmla="*/ 5 w 40"/>
                  <a:gd name="T9" fmla="*/ 55 h 61"/>
                  <a:gd name="T10" fmla="*/ 18 w 40"/>
                  <a:gd name="T11" fmla="*/ 61 h 61"/>
                  <a:gd name="T12" fmla="*/ 32 w 40"/>
                  <a:gd name="T13" fmla="*/ 53 h 61"/>
                  <a:gd name="T14" fmla="*/ 32 w 40"/>
                  <a:gd name="T15" fmla="*/ 60 h 61"/>
                  <a:gd name="T16" fmla="*/ 38 w 40"/>
                  <a:gd name="T17" fmla="*/ 60 h 61"/>
                  <a:gd name="T18" fmla="*/ 40 w 40"/>
                  <a:gd name="T19" fmla="*/ 0 h 61"/>
                  <a:gd name="T20" fmla="*/ 33 w 40"/>
                  <a:gd name="T21" fmla="*/ 0 h 61"/>
                  <a:gd name="T22" fmla="*/ 32 w 40"/>
                  <a:gd name="T23" fmla="*/ 22 h 61"/>
                  <a:gd name="T24" fmla="*/ 32 w 40"/>
                  <a:gd name="T25" fmla="*/ 42 h 61"/>
                  <a:gd name="T26" fmla="*/ 28 w 40"/>
                  <a:gd name="T27" fmla="*/ 52 h 61"/>
                  <a:gd name="T28" fmla="*/ 19 w 40"/>
                  <a:gd name="T29" fmla="*/ 56 h 61"/>
                  <a:gd name="T30" fmla="*/ 11 w 40"/>
                  <a:gd name="T31" fmla="*/ 51 h 61"/>
                  <a:gd name="T32" fmla="*/ 8 w 40"/>
                  <a:gd name="T33" fmla="*/ 37 h 61"/>
                  <a:gd name="T34" fmla="*/ 12 w 40"/>
                  <a:gd name="T35" fmla="*/ 24 h 61"/>
                  <a:gd name="T36" fmla="*/ 20 w 40"/>
                  <a:gd name="T37" fmla="*/ 20 h 61"/>
                  <a:gd name="T38" fmla="*/ 29 w 40"/>
                  <a:gd name="T39" fmla="*/ 23 h 61"/>
                  <a:gd name="T40" fmla="*/ 32 w 40"/>
                  <a:gd name="T41" fmla="*/ 33 h 61"/>
                  <a:gd name="T42" fmla="*/ 32 w 40"/>
                  <a:gd name="T43" fmla="*/ 42 h 6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0"/>
                  <a:gd name="T67" fmla="*/ 0 h 61"/>
                  <a:gd name="T68" fmla="*/ 40 w 40"/>
                  <a:gd name="T69" fmla="*/ 61 h 6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0" h="61">
                    <a:moveTo>
                      <a:pt x="32" y="22"/>
                    </a:moveTo>
                    <a:cubicBezTo>
                      <a:pt x="29" y="17"/>
                      <a:pt x="25" y="14"/>
                      <a:pt x="19" y="14"/>
                    </a:cubicBezTo>
                    <a:cubicBezTo>
                      <a:pt x="14" y="14"/>
                      <a:pt x="9" y="16"/>
                      <a:pt x="6" y="21"/>
                    </a:cubicBezTo>
                    <a:cubicBezTo>
                      <a:pt x="2" y="25"/>
                      <a:pt x="1" y="31"/>
                      <a:pt x="0" y="38"/>
                    </a:cubicBezTo>
                    <a:cubicBezTo>
                      <a:pt x="0" y="44"/>
                      <a:pt x="2" y="50"/>
                      <a:pt x="5" y="55"/>
                    </a:cubicBezTo>
                    <a:cubicBezTo>
                      <a:pt x="8" y="59"/>
                      <a:pt x="13" y="61"/>
                      <a:pt x="18" y="61"/>
                    </a:cubicBezTo>
                    <a:cubicBezTo>
                      <a:pt x="24" y="61"/>
                      <a:pt x="29" y="59"/>
                      <a:pt x="32" y="53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8" y="60"/>
                      <a:pt x="38" y="60"/>
                      <a:pt x="38" y="6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3" y="0"/>
                      <a:pt x="33" y="0"/>
                      <a:pt x="33" y="0"/>
                    </a:cubicBezTo>
                    <a:lnTo>
                      <a:pt x="32" y="22"/>
                    </a:lnTo>
                    <a:close/>
                    <a:moveTo>
                      <a:pt x="32" y="42"/>
                    </a:moveTo>
                    <a:cubicBezTo>
                      <a:pt x="32" y="46"/>
                      <a:pt x="30" y="49"/>
                      <a:pt x="28" y="52"/>
                    </a:cubicBezTo>
                    <a:cubicBezTo>
                      <a:pt x="25" y="54"/>
                      <a:pt x="23" y="56"/>
                      <a:pt x="19" y="56"/>
                    </a:cubicBezTo>
                    <a:cubicBezTo>
                      <a:pt x="16" y="56"/>
                      <a:pt x="13" y="54"/>
                      <a:pt x="11" y="51"/>
                    </a:cubicBezTo>
                    <a:cubicBezTo>
                      <a:pt x="9" y="48"/>
                      <a:pt x="8" y="43"/>
                      <a:pt x="8" y="37"/>
                    </a:cubicBezTo>
                    <a:cubicBezTo>
                      <a:pt x="8" y="31"/>
                      <a:pt x="9" y="27"/>
                      <a:pt x="12" y="24"/>
                    </a:cubicBezTo>
                    <a:cubicBezTo>
                      <a:pt x="14" y="21"/>
                      <a:pt x="17" y="20"/>
                      <a:pt x="20" y="20"/>
                    </a:cubicBezTo>
                    <a:cubicBezTo>
                      <a:pt x="23" y="20"/>
                      <a:pt x="26" y="21"/>
                      <a:pt x="29" y="23"/>
                    </a:cubicBezTo>
                    <a:cubicBezTo>
                      <a:pt x="31" y="26"/>
                      <a:pt x="32" y="29"/>
                      <a:pt x="32" y="33"/>
                    </a:cubicBezTo>
                    <a:lnTo>
                      <a:pt x="32" y="4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7" name="Freeform 68"/>
              <p:cNvSpPr>
                <a:spLocks noEditPoints="1" noChangeArrowheads="1"/>
              </p:cNvSpPr>
              <p:nvPr/>
            </p:nvSpPr>
            <p:spPr bwMode="auto">
              <a:xfrm>
                <a:off x="2833688" y="2693988"/>
                <a:ext cx="161925" cy="258763"/>
              </a:xfrm>
              <a:custGeom>
                <a:avLst/>
                <a:gdLst>
                  <a:gd name="T0" fmla="*/ 34 w 43"/>
                  <a:gd name="T1" fmla="*/ 46 h 69"/>
                  <a:gd name="T2" fmla="*/ 23 w 43"/>
                  <a:gd name="T3" fmla="*/ 45 h 69"/>
                  <a:gd name="T4" fmla="*/ 11 w 43"/>
                  <a:gd name="T5" fmla="*/ 43 h 69"/>
                  <a:gd name="T6" fmla="*/ 9 w 43"/>
                  <a:gd name="T7" fmla="*/ 40 h 69"/>
                  <a:gd name="T8" fmla="*/ 11 w 43"/>
                  <a:gd name="T9" fmla="*/ 37 h 69"/>
                  <a:gd name="T10" fmla="*/ 14 w 43"/>
                  <a:gd name="T11" fmla="*/ 36 h 69"/>
                  <a:gd name="T12" fmla="*/ 17 w 43"/>
                  <a:gd name="T13" fmla="*/ 36 h 69"/>
                  <a:gd name="T14" fmla="*/ 20 w 43"/>
                  <a:gd name="T15" fmla="*/ 37 h 69"/>
                  <a:gd name="T16" fmla="*/ 32 w 43"/>
                  <a:gd name="T17" fmla="*/ 32 h 69"/>
                  <a:gd name="T18" fmla="*/ 37 w 43"/>
                  <a:gd name="T19" fmla="*/ 22 h 69"/>
                  <a:gd name="T20" fmla="*/ 33 w 43"/>
                  <a:gd name="T21" fmla="*/ 11 h 69"/>
                  <a:gd name="T22" fmla="*/ 35 w 43"/>
                  <a:gd name="T23" fmla="*/ 7 h 69"/>
                  <a:gd name="T24" fmla="*/ 42 w 43"/>
                  <a:gd name="T25" fmla="*/ 6 h 69"/>
                  <a:gd name="T26" fmla="*/ 42 w 43"/>
                  <a:gd name="T27" fmla="*/ 1 h 69"/>
                  <a:gd name="T28" fmla="*/ 40 w 43"/>
                  <a:gd name="T29" fmla="*/ 1 h 69"/>
                  <a:gd name="T30" fmla="*/ 33 w 43"/>
                  <a:gd name="T31" fmla="*/ 2 h 69"/>
                  <a:gd name="T32" fmla="*/ 30 w 43"/>
                  <a:gd name="T33" fmla="*/ 8 h 69"/>
                  <a:gd name="T34" fmla="*/ 21 w 43"/>
                  <a:gd name="T35" fmla="*/ 6 h 69"/>
                  <a:gd name="T36" fmla="*/ 8 w 43"/>
                  <a:gd name="T37" fmla="*/ 10 h 69"/>
                  <a:gd name="T38" fmla="*/ 3 w 43"/>
                  <a:gd name="T39" fmla="*/ 21 h 69"/>
                  <a:gd name="T40" fmla="*/ 9 w 43"/>
                  <a:gd name="T41" fmla="*/ 33 h 69"/>
                  <a:gd name="T42" fmla="*/ 2 w 43"/>
                  <a:gd name="T43" fmla="*/ 41 h 69"/>
                  <a:gd name="T44" fmla="*/ 7 w 43"/>
                  <a:gd name="T45" fmla="*/ 48 h 69"/>
                  <a:gd name="T46" fmla="*/ 0 w 43"/>
                  <a:gd name="T47" fmla="*/ 57 h 69"/>
                  <a:gd name="T48" fmla="*/ 4 w 43"/>
                  <a:gd name="T49" fmla="*/ 65 h 69"/>
                  <a:gd name="T50" fmla="*/ 20 w 43"/>
                  <a:gd name="T51" fmla="*/ 69 h 69"/>
                  <a:gd name="T52" fmla="*/ 43 w 43"/>
                  <a:gd name="T53" fmla="*/ 57 h 69"/>
                  <a:gd name="T54" fmla="*/ 40 w 43"/>
                  <a:gd name="T55" fmla="*/ 50 h 69"/>
                  <a:gd name="T56" fmla="*/ 34 w 43"/>
                  <a:gd name="T57" fmla="*/ 46 h 69"/>
                  <a:gd name="T58" fmla="*/ 14 w 43"/>
                  <a:gd name="T59" fmla="*/ 14 h 69"/>
                  <a:gd name="T60" fmla="*/ 21 w 43"/>
                  <a:gd name="T61" fmla="*/ 11 h 69"/>
                  <a:gd name="T62" fmla="*/ 28 w 43"/>
                  <a:gd name="T63" fmla="*/ 14 h 69"/>
                  <a:gd name="T64" fmla="*/ 30 w 43"/>
                  <a:gd name="T65" fmla="*/ 22 h 69"/>
                  <a:gd name="T66" fmla="*/ 27 w 43"/>
                  <a:gd name="T67" fmla="*/ 29 h 69"/>
                  <a:gd name="T68" fmla="*/ 20 w 43"/>
                  <a:gd name="T69" fmla="*/ 31 h 69"/>
                  <a:gd name="T70" fmla="*/ 13 w 43"/>
                  <a:gd name="T71" fmla="*/ 28 h 69"/>
                  <a:gd name="T72" fmla="*/ 10 w 43"/>
                  <a:gd name="T73" fmla="*/ 21 h 69"/>
                  <a:gd name="T74" fmla="*/ 14 w 43"/>
                  <a:gd name="T75" fmla="*/ 14 h 69"/>
                  <a:gd name="T76" fmla="*/ 31 w 43"/>
                  <a:gd name="T77" fmla="*/ 62 h 69"/>
                  <a:gd name="T78" fmla="*/ 21 w 43"/>
                  <a:gd name="T79" fmla="*/ 64 h 69"/>
                  <a:gd name="T80" fmla="*/ 10 w 43"/>
                  <a:gd name="T81" fmla="*/ 62 h 69"/>
                  <a:gd name="T82" fmla="*/ 6 w 43"/>
                  <a:gd name="T83" fmla="*/ 56 h 69"/>
                  <a:gd name="T84" fmla="*/ 11 w 43"/>
                  <a:gd name="T85" fmla="*/ 50 h 69"/>
                  <a:gd name="T86" fmla="*/ 22 w 43"/>
                  <a:gd name="T87" fmla="*/ 51 h 69"/>
                  <a:gd name="T88" fmla="*/ 31 w 43"/>
                  <a:gd name="T89" fmla="*/ 52 h 69"/>
                  <a:gd name="T90" fmla="*/ 35 w 43"/>
                  <a:gd name="T91" fmla="*/ 53 h 69"/>
                  <a:gd name="T92" fmla="*/ 36 w 43"/>
                  <a:gd name="T93" fmla="*/ 57 h 69"/>
                  <a:gd name="T94" fmla="*/ 31 w 43"/>
                  <a:gd name="T95" fmla="*/ 62 h 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3"/>
                  <a:gd name="T145" fmla="*/ 0 h 69"/>
                  <a:gd name="T146" fmla="*/ 43 w 43"/>
                  <a:gd name="T147" fmla="*/ 69 h 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3" h="69">
                    <a:moveTo>
                      <a:pt x="34" y="46"/>
                    </a:moveTo>
                    <a:cubicBezTo>
                      <a:pt x="32" y="45"/>
                      <a:pt x="28" y="45"/>
                      <a:pt x="23" y="45"/>
                    </a:cubicBezTo>
                    <a:cubicBezTo>
                      <a:pt x="17" y="44"/>
                      <a:pt x="13" y="44"/>
                      <a:pt x="11" y="43"/>
                    </a:cubicBezTo>
                    <a:cubicBezTo>
                      <a:pt x="10" y="43"/>
                      <a:pt x="9" y="42"/>
                      <a:pt x="9" y="40"/>
                    </a:cubicBezTo>
                    <a:cubicBezTo>
                      <a:pt x="9" y="39"/>
                      <a:pt x="10" y="38"/>
                      <a:pt x="11" y="37"/>
                    </a:cubicBezTo>
                    <a:cubicBezTo>
                      <a:pt x="12" y="36"/>
                      <a:pt x="13" y="36"/>
                      <a:pt x="14" y="36"/>
                    </a:cubicBezTo>
                    <a:cubicBezTo>
                      <a:pt x="14" y="36"/>
                      <a:pt x="15" y="36"/>
                      <a:pt x="17" y="36"/>
                    </a:cubicBezTo>
                    <a:cubicBezTo>
                      <a:pt x="18" y="36"/>
                      <a:pt x="19" y="37"/>
                      <a:pt x="20" y="37"/>
                    </a:cubicBezTo>
                    <a:cubicBezTo>
                      <a:pt x="25" y="37"/>
                      <a:pt x="29" y="35"/>
                      <a:pt x="32" y="32"/>
                    </a:cubicBezTo>
                    <a:cubicBezTo>
                      <a:pt x="36" y="30"/>
                      <a:pt x="37" y="26"/>
                      <a:pt x="37" y="22"/>
                    </a:cubicBezTo>
                    <a:cubicBezTo>
                      <a:pt x="37" y="18"/>
                      <a:pt x="36" y="14"/>
                      <a:pt x="33" y="11"/>
                    </a:cubicBezTo>
                    <a:cubicBezTo>
                      <a:pt x="34" y="9"/>
                      <a:pt x="34" y="8"/>
                      <a:pt x="35" y="7"/>
                    </a:cubicBezTo>
                    <a:cubicBezTo>
                      <a:pt x="37" y="6"/>
                      <a:pt x="39" y="6"/>
                      <a:pt x="42" y="6"/>
                    </a:cubicBezTo>
                    <a:cubicBezTo>
                      <a:pt x="42" y="1"/>
                      <a:pt x="42" y="1"/>
                      <a:pt x="42" y="1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37" y="0"/>
                      <a:pt x="35" y="1"/>
                      <a:pt x="33" y="2"/>
                    </a:cubicBezTo>
                    <a:cubicBezTo>
                      <a:pt x="31" y="3"/>
                      <a:pt x="30" y="5"/>
                      <a:pt x="30" y="8"/>
                    </a:cubicBezTo>
                    <a:cubicBezTo>
                      <a:pt x="27" y="7"/>
                      <a:pt x="24" y="6"/>
                      <a:pt x="21" y="6"/>
                    </a:cubicBezTo>
                    <a:cubicBezTo>
                      <a:pt x="16" y="6"/>
                      <a:pt x="12" y="7"/>
                      <a:pt x="8" y="10"/>
                    </a:cubicBezTo>
                    <a:cubicBezTo>
                      <a:pt x="5" y="13"/>
                      <a:pt x="3" y="16"/>
                      <a:pt x="3" y="21"/>
                    </a:cubicBezTo>
                    <a:cubicBezTo>
                      <a:pt x="3" y="26"/>
                      <a:pt x="5" y="30"/>
                      <a:pt x="9" y="33"/>
                    </a:cubicBezTo>
                    <a:cubicBezTo>
                      <a:pt x="5" y="35"/>
                      <a:pt x="2" y="37"/>
                      <a:pt x="2" y="41"/>
                    </a:cubicBezTo>
                    <a:cubicBezTo>
                      <a:pt x="2" y="44"/>
                      <a:pt x="4" y="46"/>
                      <a:pt x="7" y="48"/>
                    </a:cubicBezTo>
                    <a:cubicBezTo>
                      <a:pt x="2" y="49"/>
                      <a:pt x="0" y="52"/>
                      <a:pt x="0" y="57"/>
                    </a:cubicBezTo>
                    <a:cubicBezTo>
                      <a:pt x="0" y="60"/>
                      <a:pt x="1" y="63"/>
                      <a:pt x="4" y="65"/>
                    </a:cubicBezTo>
                    <a:cubicBezTo>
                      <a:pt x="8" y="68"/>
                      <a:pt x="13" y="69"/>
                      <a:pt x="20" y="69"/>
                    </a:cubicBezTo>
                    <a:cubicBezTo>
                      <a:pt x="35" y="69"/>
                      <a:pt x="43" y="65"/>
                      <a:pt x="43" y="57"/>
                    </a:cubicBezTo>
                    <a:cubicBezTo>
                      <a:pt x="43" y="54"/>
                      <a:pt x="42" y="52"/>
                      <a:pt x="40" y="50"/>
                    </a:cubicBezTo>
                    <a:cubicBezTo>
                      <a:pt x="39" y="48"/>
                      <a:pt x="37" y="46"/>
                      <a:pt x="34" y="46"/>
                    </a:cubicBezTo>
                    <a:close/>
                    <a:moveTo>
                      <a:pt x="14" y="14"/>
                    </a:moveTo>
                    <a:cubicBezTo>
                      <a:pt x="16" y="12"/>
                      <a:pt x="18" y="11"/>
                      <a:pt x="21" y="11"/>
                    </a:cubicBezTo>
                    <a:cubicBezTo>
                      <a:pt x="23" y="11"/>
                      <a:pt x="26" y="12"/>
                      <a:pt x="28" y="14"/>
                    </a:cubicBezTo>
                    <a:cubicBezTo>
                      <a:pt x="29" y="16"/>
                      <a:pt x="30" y="19"/>
                      <a:pt x="30" y="22"/>
                    </a:cubicBezTo>
                    <a:cubicBezTo>
                      <a:pt x="30" y="25"/>
                      <a:pt x="29" y="27"/>
                      <a:pt x="27" y="29"/>
                    </a:cubicBezTo>
                    <a:cubicBezTo>
                      <a:pt x="25" y="30"/>
                      <a:pt x="23" y="31"/>
                      <a:pt x="20" y="31"/>
                    </a:cubicBezTo>
                    <a:cubicBezTo>
                      <a:pt x="17" y="31"/>
                      <a:pt x="15" y="30"/>
                      <a:pt x="13" y="28"/>
                    </a:cubicBezTo>
                    <a:cubicBezTo>
                      <a:pt x="11" y="27"/>
                      <a:pt x="10" y="24"/>
                      <a:pt x="10" y="21"/>
                    </a:cubicBezTo>
                    <a:cubicBezTo>
                      <a:pt x="10" y="18"/>
                      <a:pt x="11" y="16"/>
                      <a:pt x="14" y="14"/>
                    </a:cubicBezTo>
                    <a:close/>
                    <a:moveTo>
                      <a:pt x="31" y="62"/>
                    </a:moveTo>
                    <a:cubicBezTo>
                      <a:pt x="28" y="63"/>
                      <a:pt x="24" y="64"/>
                      <a:pt x="21" y="64"/>
                    </a:cubicBezTo>
                    <a:cubicBezTo>
                      <a:pt x="16" y="64"/>
                      <a:pt x="13" y="63"/>
                      <a:pt x="10" y="62"/>
                    </a:cubicBezTo>
                    <a:cubicBezTo>
                      <a:pt x="8" y="60"/>
                      <a:pt x="6" y="58"/>
                      <a:pt x="6" y="56"/>
                    </a:cubicBezTo>
                    <a:cubicBezTo>
                      <a:pt x="6" y="53"/>
                      <a:pt x="8" y="51"/>
                      <a:pt x="11" y="50"/>
                    </a:cubicBezTo>
                    <a:cubicBezTo>
                      <a:pt x="14" y="50"/>
                      <a:pt x="17" y="51"/>
                      <a:pt x="22" y="51"/>
                    </a:cubicBezTo>
                    <a:cubicBezTo>
                      <a:pt x="26" y="51"/>
                      <a:pt x="29" y="51"/>
                      <a:pt x="31" y="52"/>
                    </a:cubicBezTo>
                    <a:cubicBezTo>
                      <a:pt x="32" y="52"/>
                      <a:pt x="34" y="52"/>
                      <a:pt x="35" y="53"/>
                    </a:cubicBezTo>
                    <a:cubicBezTo>
                      <a:pt x="36" y="54"/>
                      <a:pt x="36" y="55"/>
                      <a:pt x="36" y="57"/>
                    </a:cubicBezTo>
                    <a:cubicBezTo>
                      <a:pt x="36" y="59"/>
                      <a:pt x="34" y="61"/>
                      <a:pt x="31" y="6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8" name="Freeform 69"/>
              <p:cNvSpPr>
                <a:spLocks noEditPoints="1" noChangeArrowheads="1"/>
              </p:cNvSpPr>
              <p:nvPr/>
            </p:nvSpPr>
            <p:spPr bwMode="auto">
              <a:xfrm>
                <a:off x="3006725" y="2719388"/>
                <a:ext cx="150813" cy="176213"/>
              </a:xfrm>
              <a:custGeom>
                <a:avLst/>
                <a:gdLst>
                  <a:gd name="T0" fmla="*/ 21 w 40"/>
                  <a:gd name="T1" fmla="*/ 41 h 47"/>
                  <a:gd name="T2" fmla="*/ 12 w 40"/>
                  <a:gd name="T3" fmla="*/ 38 h 47"/>
                  <a:gd name="T4" fmla="*/ 8 w 40"/>
                  <a:gd name="T5" fmla="*/ 24 h 47"/>
                  <a:gd name="T6" fmla="*/ 40 w 40"/>
                  <a:gd name="T7" fmla="*/ 25 h 47"/>
                  <a:gd name="T8" fmla="*/ 35 w 40"/>
                  <a:gd name="T9" fmla="*/ 6 h 47"/>
                  <a:gd name="T10" fmla="*/ 21 w 40"/>
                  <a:gd name="T11" fmla="*/ 0 h 47"/>
                  <a:gd name="T12" fmla="*/ 6 w 40"/>
                  <a:gd name="T13" fmla="*/ 6 h 47"/>
                  <a:gd name="T14" fmla="*/ 0 w 40"/>
                  <a:gd name="T15" fmla="*/ 23 h 47"/>
                  <a:gd name="T16" fmla="*/ 5 w 40"/>
                  <a:gd name="T17" fmla="*/ 40 h 47"/>
                  <a:gd name="T18" fmla="*/ 20 w 40"/>
                  <a:gd name="T19" fmla="*/ 47 h 47"/>
                  <a:gd name="T20" fmla="*/ 32 w 40"/>
                  <a:gd name="T21" fmla="*/ 44 h 47"/>
                  <a:gd name="T22" fmla="*/ 39 w 40"/>
                  <a:gd name="T23" fmla="*/ 34 h 47"/>
                  <a:gd name="T24" fmla="*/ 33 w 40"/>
                  <a:gd name="T25" fmla="*/ 33 h 47"/>
                  <a:gd name="T26" fmla="*/ 21 w 40"/>
                  <a:gd name="T27" fmla="*/ 41 h 47"/>
                  <a:gd name="T28" fmla="*/ 12 w 40"/>
                  <a:gd name="T29" fmla="*/ 9 h 47"/>
                  <a:gd name="T30" fmla="*/ 21 w 40"/>
                  <a:gd name="T31" fmla="*/ 5 h 47"/>
                  <a:gd name="T32" fmla="*/ 28 w 40"/>
                  <a:gd name="T33" fmla="*/ 7 h 47"/>
                  <a:gd name="T34" fmla="*/ 32 w 40"/>
                  <a:gd name="T35" fmla="*/ 12 h 47"/>
                  <a:gd name="T36" fmla="*/ 33 w 40"/>
                  <a:gd name="T37" fmla="*/ 19 h 47"/>
                  <a:gd name="T38" fmla="*/ 8 w 40"/>
                  <a:gd name="T39" fmla="*/ 19 h 47"/>
                  <a:gd name="T40" fmla="*/ 12 w 40"/>
                  <a:gd name="T41" fmla="*/ 9 h 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"/>
                  <a:gd name="T64" fmla="*/ 0 h 47"/>
                  <a:gd name="T65" fmla="*/ 40 w 40"/>
                  <a:gd name="T66" fmla="*/ 47 h 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" h="47">
                    <a:moveTo>
                      <a:pt x="21" y="41"/>
                    </a:moveTo>
                    <a:cubicBezTo>
                      <a:pt x="17" y="41"/>
                      <a:pt x="14" y="40"/>
                      <a:pt x="12" y="38"/>
                    </a:cubicBezTo>
                    <a:cubicBezTo>
                      <a:pt x="9" y="35"/>
                      <a:pt x="8" y="31"/>
                      <a:pt x="8" y="24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16"/>
                      <a:pt x="39" y="10"/>
                      <a:pt x="35" y="6"/>
                    </a:cubicBezTo>
                    <a:cubicBezTo>
                      <a:pt x="32" y="2"/>
                      <a:pt x="27" y="0"/>
                      <a:pt x="21" y="0"/>
                    </a:cubicBezTo>
                    <a:cubicBezTo>
                      <a:pt x="15" y="0"/>
                      <a:pt x="10" y="2"/>
                      <a:pt x="6" y="6"/>
                    </a:cubicBezTo>
                    <a:cubicBezTo>
                      <a:pt x="2" y="11"/>
                      <a:pt x="0" y="16"/>
                      <a:pt x="0" y="23"/>
                    </a:cubicBezTo>
                    <a:cubicBezTo>
                      <a:pt x="0" y="30"/>
                      <a:pt x="2" y="36"/>
                      <a:pt x="5" y="40"/>
                    </a:cubicBezTo>
                    <a:cubicBezTo>
                      <a:pt x="9" y="45"/>
                      <a:pt x="14" y="47"/>
                      <a:pt x="20" y="47"/>
                    </a:cubicBezTo>
                    <a:cubicBezTo>
                      <a:pt x="25" y="47"/>
                      <a:pt x="29" y="46"/>
                      <a:pt x="32" y="44"/>
                    </a:cubicBezTo>
                    <a:cubicBezTo>
                      <a:pt x="36" y="41"/>
                      <a:pt x="38" y="38"/>
                      <a:pt x="39" y="34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0" y="39"/>
                      <a:pt x="26" y="42"/>
                      <a:pt x="21" y="41"/>
                    </a:cubicBezTo>
                    <a:close/>
                    <a:moveTo>
                      <a:pt x="12" y="9"/>
                    </a:moveTo>
                    <a:cubicBezTo>
                      <a:pt x="15" y="6"/>
                      <a:pt x="18" y="5"/>
                      <a:pt x="21" y="5"/>
                    </a:cubicBezTo>
                    <a:cubicBezTo>
                      <a:pt x="24" y="5"/>
                      <a:pt x="26" y="6"/>
                      <a:pt x="28" y="7"/>
                    </a:cubicBezTo>
                    <a:cubicBezTo>
                      <a:pt x="30" y="9"/>
                      <a:pt x="31" y="11"/>
                      <a:pt x="32" y="12"/>
                    </a:cubicBezTo>
                    <a:cubicBezTo>
                      <a:pt x="32" y="14"/>
                      <a:pt x="33" y="17"/>
                      <a:pt x="33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5"/>
                      <a:pt x="10" y="11"/>
                      <a:pt x="12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79" name="Freeform 70"/>
              <p:cNvSpPr>
                <a:spLocks noChangeArrowheads="1"/>
              </p:cNvSpPr>
              <p:nvPr/>
            </p:nvSpPr>
            <p:spPr bwMode="auto">
              <a:xfrm>
                <a:off x="1503363" y="836613"/>
                <a:ext cx="161925" cy="200025"/>
              </a:xfrm>
              <a:custGeom>
                <a:avLst/>
                <a:gdLst>
                  <a:gd name="T0" fmla="*/ 27 w 43"/>
                  <a:gd name="T1" fmla="*/ 22 h 53"/>
                  <a:gd name="T2" fmla="*/ 18 w 43"/>
                  <a:gd name="T3" fmla="*/ 21 h 53"/>
                  <a:gd name="T4" fmla="*/ 10 w 43"/>
                  <a:gd name="T5" fmla="*/ 14 h 53"/>
                  <a:gd name="T6" fmla="*/ 13 w 43"/>
                  <a:gd name="T7" fmla="*/ 8 h 53"/>
                  <a:gd name="T8" fmla="*/ 21 w 43"/>
                  <a:gd name="T9" fmla="*/ 6 h 53"/>
                  <a:gd name="T10" fmla="*/ 33 w 43"/>
                  <a:gd name="T11" fmla="*/ 14 h 53"/>
                  <a:gd name="T12" fmla="*/ 41 w 43"/>
                  <a:gd name="T13" fmla="*/ 12 h 53"/>
                  <a:gd name="T14" fmla="*/ 20 w 43"/>
                  <a:gd name="T15" fmla="*/ 0 h 53"/>
                  <a:gd name="T16" fmla="*/ 7 w 43"/>
                  <a:gd name="T17" fmla="*/ 4 h 53"/>
                  <a:gd name="T18" fmla="*/ 2 w 43"/>
                  <a:gd name="T19" fmla="*/ 14 h 53"/>
                  <a:gd name="T20" fmla="*/ 6 w 43"/>
                  <a:gd name="T21" fmla="*/ 24 h 53"/>
                  <a:gd name="T22" fmla="*/ 15 w 43"/>
                  <a:gd name="T23" fmla="*/ 28 h 53"/>
                  <a:gd name="T24" fmla="*/ 26 w 43"/>
                  <a:gd name="T25" fmla="*/ 30 h 53"/>
                  <a:gd name="T26" fmla="*/ 35 w 43"/>
                  <a:gd name="T27" fmla="*/ 38 h 53"/>
                  <a:gd name="T28" fmla="*/ 31 w 43"/>
                  <a:gd name="T29" fmla="*/ 44 h 53"/>
                  <a:gd name="T30" fmla="*/ 23 w 43"/>
                  <a:gd name="T31" fmla="*/ 46 h 53"/>
                  <a:gd name="T32" fmla="*/ 7 w 43"/>
                  <a:gd name="T33" fmla="*/ 37 h 53"/>
                  <a:gd name="T34" fmla="*/ 0 w 43"/>
                  <a:gd name="T35" fmla="*/ 38 h 53"/>
                  <a:gd name="T36" fmla="*/ 22 w 43"/>
                  <a:gd name="T37" fmla="*/ 53 h 53"/>
                  <a:gd name="T38" fmla="*/ 37 w 43"/>
                  <a:gd name="T39" fmla="*/ 48 h 53"/>
                  <a:gd name="T40" fmla="*/ 43 w 43"/>
                  <a:gd name="T41" fmla="*/ 37 h 53"/>
                  <a:gd name="T42" fmla="*/ 27 w 43"/>
                  <a:gd name="T43" fmla="*/ 22 h 5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3"/>
                  <a:gd name="T67" fmla="*/ 0 h 53"/>
                  <a:gd name="T68" fmla="*/ 43 w 43"/>
                  <a:gd name="T69" fmla="*/ 53 h 5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3" h="53">
                    <a:moveTo>
                      <a:pt x="27" y="22"/>
                    </a:moveTo>
                    <a:cubicBezTo>
                      <a:pt x="18" y="21"/>
                      <a:pt x="18" y="21"/>
                      <a:pt x="18" y="21"/>
                    </a:cubicBezTo>
                    <a:cubicBezTo>
                      <a:pt x="13" y="20"/>
                      <a:pt x="10" y="17"/>
                      <a:pt x="10" y="14"/>
                    </a:cubicBezTo>
                    <a:cubicBezTo>
                      <a:pt x="10" y="11"/>
                      <a:pt x="11" y="9"/>
                      <a:pt x="13" y="8"/>
                    </a:cubicBezTo>
                    <a:cubicBezTo>
                      <a:pt x="15" y="7"/>
                      <a:pt x="18" y="6"/>
                      <a:pt x="21" y="6"/>
                    </a:cubicBezTo>
                    <a:cubicBezTo>
                      <a:pt x="27" y="6"/>
                      <a:pt x="31" y="9"/>
                      <a:pt x="33" y="14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8" y="4"/>
                      <a:pt x="31" y="0"/>
                      <a:pt x="20" y="0"/>
                    </a:cubicBezTo>
                    <a:cubicBezTo>
                      <a:pt x="15" y="0"/>
                      <a:pt x="10" y="1"/>
                      <a:pt x="7" y="4"/>
                    </a:cubicBezTo>
                    <a:cubicBezTo>
                      <a:pt x="4" y="7"/>
                      <a:pt x="2" y="10"/>
                      <a:pt x="2" y="14"/>
                    </a:cubicBezTo>
                    <a:cubicBezTo>
                      <a:pt x="2" y="18"/>
                      <a:pt x="3" y="21"/>
                      <a:pt x="6" y="24"/>
                    </a:cubicBezTo>
                    <a:cubicBezTo>
                      <a:pt x="8" y="26"/>
                      <a:pt x="11" y="27"/>
                      <a:pt x="15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32" y="31"/>
                      <a:pt x="35" y="34"/>
                      <a:pt x="35" y="38"/>
                    </a:cubicBezTo>
                    <a:cubicBezTo>
                      <a:pt x="35" y="40"/>
                      <a:pt x="33" y="42"/>
                      <a:pt x="31" y="44"/>
                    </a:cubicBezTo>
                    <a:cubicBezTo>
                      <a:pt x="29" y="45"/>
                      <a:pt x="26" y="46"/>
                      <a:pt x="23" y="46"/>
                    </a:cubicBezTo>
                    <a:cubicBezTo>
                      <a:pt x="14" y="46"/>
                      <a:pt x="9" y="43"/>
                      <a:pt x="7" y="3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8"/>
                      <a:pt x="10" y="53"/>
                      <a:pt x="22" y="53"/>
                    </a:cubicBezTo>
                    <a:cubicBezTo>
                      <a:pt x="28" y="53"/>
                      <a:pt x="33" y="51"/>
                      <a:pt x="37" y="48"/>
                    </a:cubicBezTo>
                    <a:cubicBezTo>
                      <a:pt x="41" y="45"/>
                      <a:pt x="43" y="42"/>
                      <a:pt x="43" y="37"/>
                    </a:cubicBezTo>
                    <a:cubicBezTo>
                      <a:pt x="43" y="29"/>
                      <a:pt x="38" y="24"/>
                      <a:pt x="27" y="2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0" name="Freeform 71"/>
              <p:cNvSpPr>
                <a:spLocks noEditPoints="1" noChangeArrowheads="1"/>
              </p:cNvSpPr>
              <p:nvPr/>
            </p:nvSpPr>
            <p:spPr bwMode="auto">
              <a:xfrm>
                <a:off x="1687513" y="836613"/>
                <a:ext cx="165100" cy="200025"/>
              </a:xfrm>
              <a:custGeom>
                <a:avLst/>
                <a:gdLst>
                  <a:gd name="T0" fmla="*/ 43 w 44"/>
                  <a:gd name="T1" fmla="*/ 20 h 53"/>
                  <a:gd name="T2" fmla="*/ 39 w 44"/>
                  <a:gd name="T3" fmla="*/ 4 h 53"/>
                  <a:gd name="T4" fmla="*/ 24 w 44"/>
                  <a:gd name="T5" fmla="*/ 0 h 53"/>
                  <a:gd name="T6" fmla="*/ 2 w 44"/>
                  <a:gd name="T7" fmla="*/ 14 h 53"/>
                  <a:gd name="T8" fmla="*/ 9 w 44"/>
                  <a:gd name="T9" fmla="*/ 15 h 53"/>
                  <a:gd name="T10" fmla="*/ 23 w 44"/>
                  <a:gd name="T11" fmla="*/ 6 h 53"/>
                  <a:gd name="T12" fmla="*/ 30 w 44"/>
                  <a:gd name="T13" fmla="*/ 7 h 53"/>
                  <a:gd name="T14" fmla="*/ 34 w 44"/>
                  <a:gd name="T15" fmla="*/ 12 h 53"/>
                  <a:gd name="T16" fmla="*/ 35 w 44"/>
                  <a:gd name="T17" fmla="*/ 20 h 53"/>
                  <a:gd name="T18" fmla="*/ 29 w 44"/>
                  <a:gd name="T19" fmla="*/ 20 h 53"/>
                  <a:gd name="T20" fmla="*/ 7 w 44"/>
                  <a:gd name="T21" fmla="*/ 25 h 53"/>
                  <a:gd name="T22" fmla="*/ 0 w 44"/>
                  <a:gd name="T23" fmla="*/ 37 h 53"/>
                  <a:gd name="T24" fmla="*/ 5 w 44"/>
                  <a:gd name="T25" fmla="*/ 48 h 53"/>
                  <a:gd name="T26" fmla="*/ 18 w 44"/>
                  <a:gd name="T27" fmla="*/ 53 h 53"/>
                  <a:gd name="T28" fmla="*/ 35 w 44"/>
                  <a:gd name="T29" fmla="*/ 42 h 53"/>
                  <a:gd name="T30" fmla="*/ 36 w 44"/>
                  <a:gd name="T31" fmla="*/ 51 h 53"/>
                  <a:gd name="T32" fmla="*/ 44 w 44"/>
                  <a:gd name="T33" fmla="*/ 51 h 53"/>
                  <a:gd name="T34" fmla="*/ 43 w 44"/>
                  <a:gd name="T35" fmla="*/ 41 h 53"/>
                  <a:gd name="T36" fmla="*/ 43 w 44"/>
                  <a:gd name="T37" fmla="*/ 20 h 53"/>
                  <a:gd name="T38" fmla="*/ 31 w 44"/>
                  <a:gd name="T39" fmla="*/ 41 h 53"/>
                  <a:gd name="T40" fmla="*/ 19 w 44"/>
                  <a:gd name="T41" fmla="*/ 47 h 53"/>
                  <a:gd name="T42" fmla="*/ 11 w 44"/>
                  <a:gd name="T43" fmla="*/ 44 h 53"/>
                  <a:gd name="T44" fmla="*/ 9 w 44"/>
                  <a:gd name="T45" fmla="*/ 38 h 53"/>
                  <a:gd name="T46" fmla="*/ 14 w 44"/>
                  <a:gd name="T47" fmla="*/ 29 h 53"/>
                  <a:gd name="T48" fmla="*/ 28 w 44"/>
                  <a:gd name="T49" fmla="*/ 26 h 53"/>
                  <a:gd name="T50" fmla="*/ 35 w 44"/>
                  <a:gd name="T51" fmla="*/ 26 h 53"/>
                  <a:gd name="T52" fmla="*/ 35 w 44"/>
                  <a:gd name="T53" fmla="*/ 29 h 53"/>
                  <a:gd name="T54" fmla="*/ 31 w 44"/>
                  <a:gd name="T55" fmla="*/ 41 h 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4"/>
                  <a:gd name="T85" fmla="*/ 0 h 53"/>
                  <a:gd name="T86" fmla="*/ 44 w 44"/>
                  <a:gd name="T87" fmla="*/ 53 h 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4" h="53">
                    <a:moveTo>
                      <a:pt x="43" y="20"/>
                    </a:moveTo>
                    <a:cubicBezTo>
                      <a:pt x="43" y="13"/>
                      <a:pt x="41" y="7"/>
                      <a:pt x="39" y="4"/>
                    </a:cubicBezTo>
                    <a:cubicBezTo>
                      <a:pt x="36" y="1"/>
                      <a:pt x="31" y="0"/>
                      <a:pt x="24" y="0"/>
                    </a:cubicBezTo>
                    <a:cubicBezTo>
                      <a:pt x="11" y="0"/>
                      <a:pt x="3" y="4"/>
                      <a:pt x="2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9"/>
                      <a:pt x="15" y="6"/>
                      <a:pt x="23" y="6"/>
                    </a:cubicBezTo>
                    <a:cubicBezTo>
                      <a:pt x="26" y="6"/>
                      <a:pt x="29" y="6"/>
                      <a:pt x="30" y="7"/>
                    </a:cubicBezTo>
                    <a:cubicBezTo>
                      <a:pt x="32" y="8"/>
                      <a:pt x="34" y="10"/>
                      <a:pt x="34" y="12"/>
                    </a:cubicBezTo>
                    <a:cubicBezTo>
                      <a:pt x="35" y="13"/>
                      <a:pt x="35" y="16"/>
                      <a:pt x="35" y="20"/>
                    </a:cubicBezTo>
                    <a:cubicBezTo>
                      <a:pt x="32" y="20"/>
                      <a:pt x="30" y="20"/>
                      <a:pt x="29" y="20"/>
                    </a:cubicBezTo>
                    <a:cubicBezTo>
                      <a:pt x="18" y="20"/>
                      <a:pt x="11" y="22"/>
                      <a:pt x="7" y="25"/>
                    </a:cubicBezTo>
                    <a:cubicBezTo>
                      <a:pt x="2" y="28"/>
                      <a:pt x="0" y="32"/>
                      <a:pt x="0" y="37"/>
                    </a:cubicBezTo>
                    <a:cubicBezTo>
                      <a:pt x="0" y="41"/>
                      <a:pt x="2" y="45"/>
                      <a:pt x="5" y="48"/>
                    </a:cubicBezTo>
                    <a:cubicBezTo>
                      <a:pt x="8" y="51"/>
                      <a:pt x="12" y="53"/>
                      <a:pt x="18" y="53"/>
                    </a:cubicBezTo>
                    <a:cubicBezTo>
                      <a:pt x="26" y="53"/>
                      <a:pt x="32" y="49"/>
                      <a:pt x="35" y="42"/>
                    </a:cubicBezTo>
                    <a:cubicBezTo>
                      <a:pt x="36" y="47"/>
                      <a:pt x="36" y="50"/>
                      <a:pt x="36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48"/>
                      <a:pt x="43" y="45"/>
                      <a:pt x="43" y="41"/>
                    </a:cubicBezTo>
                    <a:lnTo>
                      <a:pt x="43" y="20"/>
                    </a:lnTo>
                    <a:close/>
                    <a:moveTo>
                      <a:pt x="31" y="41"/>
                    </a:moveTo>
                    <a:cubicBezTo>
                      <a:pt x="28" y="45"/>
                      <a:pt x="24" y="47"/>
                      <a:pt x="19" y="47"/>
                    </a:cubicBezTo>
                    <a:cubicBezTo>
                      <a:pt x="16" y="47"/>
                      <a:pt x="13" y="46"/>
                      <a:pt x="11" y="44"/>
                    </a:cubicBezTo>
                    <a:cubicBezTo>
                      <a:pt x="10" y="42"/>
                      <a:pt x="9" y="40"/>
                      <a:pt x="9" y="38"/>
                    </a:cubicBezTo>
                    <a:cubicBezTo>
                      <a:pt x="9" y="34"/>
                      <a:pt x="10" y="31"/>
                      <a:pt x="14" y="29"/>
                    </a:cubicBezTo>
                    <a:cubicBezTo>
                      <a:pt x="17" y="27"/>
                      <a:pt x="22" y="26"/>
                      <a:pt x="28" y="26"/>
                    </a:cubicBezTo>
                    <a:cubicBezTo>
                      <a:pt x="30" y="26"/>
                      <a:pt x="32" y="26"/>
                      <a:pt x="35" y="26"/>
                    </a:cubicBezTo>
                    <a:cubicBezTo>
                      <a:pt x="35" y="27"/>
                      <a:pt x="35" y="28"/>
                      <a:pt x="35" y="29"/>
                    </a:cubicBezTo>
                    <a:cubicBezTo>
                      <a:pt x="35" y="34"/>
                      <a:pt x="34" y="38"/>
                      <a:pt x="31" y="4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1" name="Rectangle 72"/>
              <p:cNvSpPr>
                <a:spLocks noChangeArrowheads="1"/>
              </p:cNvSpPr>
              <p:nvPr/>
            </p:nvSpPr>
            <p:spPr bwMode="auto">
              <a:xfrm>
                <a:off x="1905000" y="773113"/>
                <a:ext cx="30163" cy="255588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2" name="Freeform 73"/>
              <p:cNvSpPr>
                <a:spLocks noEditPoints="1" noChangeArrowheads="1"/>
              </p:cNvSpPr>
              <p:nvPr/>
            </p:nvSpPr>
            <p:spPr bwMode="auto">
              <a:xfrm>
                <a:off x="1981200" y="836613"/>
                <a:ext cx="168275" cy="200025"/>
              </a:xfrm>
              <a:custGeom>
                <a:avLst/>
                <a:gdLst>
                  <a:gd name="T0" fmla="*/ 23 w 45"/>
                  <a:gd name="T1" fmla="*/ 46 h 53"/>
                  <a:gd name="T2" fmla="*/ 13 w 45"/>
                  <a:gd name="T3" fmla="*/ 42 h 53"/>
                  <a:gd name="T4" fmla="*/ 8 w 45"/>
                  <a:gd name="T5" fmla="*/ 27 h 53"/>
                  <a:gd name="T6" fmla="*/ 45 w 45"/>
                  <a:gd name="T7" fmla="*/ 27 h 53"/>
                  <a:gd name="T8" fmla="*/ 39 w 45"/>
                  <a:gd name="T9" fmla="*/ 6 h 53"/>
                  <a:gd name="T10" fmla="*/ 23 w 45"/>
                  <a:gd name="T11" fmla="*/ 0 h 53"/>
                  <a:gd name="T12" fmla="*/ 6 w 45"/>
                  <a:gd name="T13" fmla="*/ 7 h 53"/>
                  <a:gd name="T14" fmla="*/ 0 w 45"/>
                  <a:gd name="T15" fmla="*/ 26 h 53"/>
                  <a:gd name="T16" fmla="*/ 6 w 45"/>
                  <a:gd name="T17" fmla="*/ 45 h 53"/>
                  <a:gd name="T18" fmla="*/ 23 w 45"/>
                  <a:gd name="T19" fmla="*/ 53 h 53"/>
                  <a:gd name="T20" fmla="*/ 36 w 45"/>
                  <a:gd name="T21" fmla="*/ 48 h 53"/>
                  <a:gd name="T22" fmla="*/ 44 w 45"/>
                  <a:gd name="T23" fmla="*/ 38 h 53"/>
                  <a:gd name="T24" fmla="*/ 37 w 45"/>
                  <a:gd name="T25" fmla="*/ 36 h 53"/>
                  <a:gd name="T26" fmla="*/ 23 w 45"/>
                  <a:gd name="T27" fmla="*/ 46 h 53"/>
                  <a:gd name="T28" fmla="*/ 13 w 45"/>
                  <a:gd name="T29" fmla="*/ 10 h 53"/>
                  <a:gd name="T30" fmla="*/ 23 w 45"/>
                  <a:gd name="T31" fmla="*/ 6 h 53"/>
                  <a:gd name="T32" fmla="*/ 31 w 45"/>
                  <a:gd name="T33" fmla="*/ 8 h 53"/>
                  <a:gd name="T34" fmla="*/ 35 w 45"/>
                  <a:gd name="T35" fmla="*/ 14 h 53"/>
                  <a:gd name="T36" fmla="*/ 36 w 45"/>
                  <a:gd name="T37" fmla="*/ 21 h 53"/>
                  <a:gd name="T38" fmla="*/ 9 w 45"/>
                  <a:gd name="T39" fmla="*/ 21 h 53"/>
                  <a:gd name="T40" fmla="*/ 13 w 45"/>
                  <a:gd name="T41" fmla="*/ 10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5"/>
                  <a:gd name="T64" fmla="*/ 0 h 53"/>
                  <a:gd name="T65" fmla="*/ 45 w 45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5" h="53">
                    <a:moveTo>
                      <a:pt x="23" y="46"/>
                    </a:moveTo>
                    <a:cubicBezTo>
                      <a:pt x="20" y="46"/>
                      <a:pt x="16" y="45"/>
                      <a:pt x="13" y="42"/>
                    </a:cubicBezTo>
                    <a:cubicBezTo>
                      <a:pt x="10" y="39"/>
                      <a:pt x="8" y="34"/>
                      <a:pt x="8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18"/>
                      <a:pt x="43" y="11"/>
                      <a:pt x="39" y="6"/>
                    </a:cubicBezTo>
                    <a:cubicBezTo>
                      <a:pt x="35" y="2"/>
                      <a:pt x="30" y="0"/>
                      <a:pt x="23" y="0"/>
                    </a:cubicBezTo>
                    <a:cubicBezTo>
                      <a:pt x="16" y="0"/>
                      <a:pt x="11" y="2"/>
                      <a:pt x="6" y="7"/>
                    </a:cubicBezTo>
                    <a:cubicBezTo>
                      <a:pt x="2" y="12"/>
                      <a:pt x="0" y="18"/>
                      <a:pt x="0" y="26"/>
                    </a:cubicBezTo>
                    <a:cubicBezTo>
                      <a:pt x="0" y="34"/>
                      <a:pt x="2" y="40"/>
                      <a:pt x="6" y="45"/>
                    </a:cubicBezTo>
                    <a:cubicBezTo>
                      <a:pt x="10" y="50"/>
                      <a:pt x="16" y="53"/>
                      <a:pt x="23" y="53"/>
                    </a:cubicBezTo>
                    <a:cubicBezTo>
                      <a:pt x="28" y="53"/>
                      <a:pt x="32" y="51"/>
                      <a:pt x="36" y="48"/>
                    </a:cubicBezTo>
                    <a:cubicBezTo>
                      <a:pt x="40" y="46"/>
                      <a:pt x="43" y="42"/>
                      <a:pt x="44" y="38"/>
                    </a:cubicBezTo>
                    <a:cubicBezTo>
                      <a:pt x="37" y="36"/>
                      <a:pt x="37" y="36"/>
                      <a:pt x="37" y="36"/>
                    </a:cubicBezTo>
                    <a:cubicBezTo>
                      <a:pt x="34" y="43"/>
                      <a:pt x="30" y="46"/>
                      <a:pt x="23" y="46"/>
                    </a:cubicBezTo>
                    <a:close/>
                    <a:moveTo>
                      <a:pt x="13" y="10"/>
                    </a:moveTo>
                    <a:cubicBezTo>
                      <a:pt x="16" y="7"/>
                      <a:pt x="19" y="6"/>
                      <a:pt x="23" y="6"/>
                    </a:cubicBezTo>
                    <a:cubicBezTo>
                      <a:pt x="26" y="6"/>
                      <a:pt x="29" y="6"/>
                      <a:pt x="31" y="8"/>
                    </a:cubicBezTo>
                    <a:cubicBezTo>
                      <a:pt x="33" y="9"/>
                      <a:pt x="34" y="11"/>
                      <a:pt x="35" y="14"/>
                    </a:cubicBezTo>
                    <a:cubicBezTo>
                      <a:pt x="36" y="16"/>
                      <a:pt x="36" y="18"/>
                      <a:pt x="36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6"/>
                      <a:pt x="11" y="13"/>
                      <a:pt x="13" y="1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3" name="Freeform 74"/>
              <p:cNvSpPr>
                <a:spLocks noChangeArrowheads="1"/>
              </p:cNvSpPr>
              <p:nvPr/>
            </p:nvSpPr>
            <p:spPr bwMode="auto">
              <a:xfrm>
                <a:off x="1671638" y="3271838"/>
                <a:ext cx="125413" cy="209550"/>
              </a:xfrm>
              <a:custGeom>
                <a:avLst/>
                <a:gdLst>
                  <a:gd name="T0" fmla="*/ 34 w 79"/>
                  <a:gd name="T1" fmla="*/ 132 h 132"/>
                  <a:gd name="T2" fmla="*/ 48 w 79"/>
                  <a:gd name="T3" fmla="*/ 130 h 132"/>
                  <a:gd name="T4" fmla="*/ 34 w 79"/>
                  <a:gd name="T5" fmla="*/ 76 h 132"/>
                  <a:gd name="T6" fmla="*/ 79 w 79"/>
                  <a:gd name="T7" fmla="*/ 62 h 132"/>
                  <a:gd name="T8" fmla="*/ 74 w 79"/>
                  <a:gd name="T9" fmla="*/ 52 h 132"/>
                  <a:gd name="T10" fmla="*/ 29 w 79"/>
                  <a:gd name="T11" fmla="*/ 64 h 132"/>
                  <a:gd name="T12" fmla="*/ 19 w 79"/>
                  <a:gd name="T13" fmla="*/ 28 h 132"/>
                  <a:gd name="T14" fmla="*/ 74 w 79"/>
                  <a:gd name="T15" fmla="*/ 12 h 132"/>
                  <a:gd name="T16" fmla="*/ 71 w 79"/>
                  <a:gd name="T17" fmla="*/ 0 h 132"/>
                  <a:gd name="T18" fmla="*/ 0 w 79"/>
                  <a:gd name="T19" fmla="*/ 21 h 132"/>
                  <a:gd name="T20" fmla="*/ 34 w 79"/>
                  <a:gd name="T21" fmla="*/ 132 h 1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9"/>
                  <a:gd name="T34" fmla="*/ 0 h 132"/>
                  <a:gd name="T35" fmla="*/ 79 w 79"/>
                  <a:gd name="T36" fmla="*/ 132 h 1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9" h="132">
                    <a:moveTo>
                      <a:pt x="34" y="132"/>
                    </a:moveTo>
                    <a:lnTo>
                      <a:pt x="48" y="130"/>
                    </a:lnTo>
                    <a:lnTo>
                      <a:pt x="34" y="76"/>
                    </a:lnTo>
                    <a:lnTo>
                      <a:pt x="79" y="62"/>
                    </a:lnTo>
                    <a:lnTo>
                      <a:pt x="74" y="52"/>
                    </a:lnTo>
                    <a:lnTo>
                      <a:pt x="29" y="64"/>
                    </a:lnTo>
                    <a:lnTo>
                      <a:pt x="19" y="28"/>
                    </a:lnTo>
                    <a:lnTo>
                      <a:pt x="74" y="12"/>
                    </a:lnTo>
                    <a:lnTo>
                      <a:pt x="71" y="0"/>
                    </a:lnTo>
                    <a:lnTo>
                      <a:pt x="0" y="21"/>
                    </a:lnTo>
                    <a:lnTo>
                      <a:pt x="34" y="13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4" name="Freeform 75"/>
              <p:cNvSpPr>
                <a:spLocks noChangeArrowheads="1"/>
              </p:cNvSpPr>
              <p:nvPr/>
            </p:nvSpPr>
            <p:spPr bwMode="auto">
              <a:xfrm>
                <a:off x="1808163" y="3260725"/>
                <a:ext cx="30163" cy="25400"/>
              </a:xfrm>
              <a:custGeom>
                <a:avLst/>
                <a:gdLst>
                  <a:gd name="T0" fmla="*/ 4 w 19"/>
                  <a:gd name="T1" fmla="*/ 16 h 16"/>
                  <a:gd name="T2" fmla="*/ 19 w 19"/>
                  <a:gd name="T3" fmla="*/ 14 h 16"/>
                  <a:gd name="T4" fmla="*/ 14 w 19"/>
                  <a:gd name="T5" fmla="*/ 0 h 16"/>
                  <a:gd name="T6" fmla="*/ 0 w 19"/>
                  <a:gd name="T7" fmla="*/ 2 h 16"/>
                  <a:gd name="T8" fmla="*/ 4 w 19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6"/>
                  <a:gd name="T17" fmla="*/ 19 w 1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6">
                    <a:moveTo>
                      <a:pt x="4" y="16"/>
                    </a:moveTo>
                    <a:lnTo>
                      <a:pt x="19" y="14"/>
                    </a:lnTo>
                    <a:lnTo>
                      <a:pt x="14" y="0"/>
                    </a:lnTo>
                    <a:lnTo>
                      <a:pt x="0" y="2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5" name="Freeform 76"/>
              <p:cNvSpPr>
                <a:spLocks noChangeArrowheads="1"/>
              </p:cNvSpPr>
              <p:nvPr/>
            </p:nvSpPr>
            <p:spPr bwMode="auto">
              <a:xfrm>
                <a:off x="1822450" y="3305175"/>
                <a:ext cx="60325" cy="139700"/>
              </a:xfrm>
              <a:custGeom>
                <a:avLst/>
                <a:gdLst>
                  <a:gd name="T0" fmla="*/ 24 w 38"/>
                  <a:gd name="T1" fmla="*/ 88 h 88"/>
                  <a:gd name="T2" fmla="*/ 38 w 38"/>
                  <a:gd name="T3" fmla="*/ 83 h 88"/>
                  <a:gd name="T4" fmla="*/ 12 w 38"/>
                  <a:gd name="T5" fmla="*/ 0 h 88"/>
                  <a:gd name="T6" fmla="*/ 0 w 38"/>
                  <a:gd name="T7" fmla="*/ 5 h 88"/>
                  <a:gd name="T8" fmla="*/ 24 w 38"/>
                  <a:gd name="T9" fmla="*/ 88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88"/>
                  <a:gd name="T17" fmla="*/ 38 w 38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88">
                    <a:moveTo>
                      <a:pt x="24" y="88"/>
                    </a:moveTo>
                    <a:lnTo>
                      <a:pt x="38" y="83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24" y="88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6" name="Freeform 77"/>
              <p:cNvSpPr>
                <a:spLocks noChangeArrowheads="1"/>
              </p:cNvSpPr>
              <p:nvPr/>
            </p:nvSpPr>
            <p:spPr bwMode="auto">
              <a:xfrm>
                <a:off x="1882775" y="3268663"/>
                <a:ext cx="142875" cy="157163"/>
              </a:xfrm>
              <a:custGeom>
                <a:avLst/>
                <a:gdLst>
                  <a:gd name="T0" fmla="*/ 24 w 38"/>
                  <a:gd name="T1" fmla="*/ 1 h 42"/>
                  <a:gd name="T2" fmla="*/ 16 w 38"/>
                  <a:gd name="T3" fmla="*/ 1 h 42"/>
                  <a:gd name="T4" fmla="*/ 7 w 38"/>
                  <a:gd name="T5" fmla="*/ 12 h 42"/>
                  <a:gd name="T6" fmla="*/ 5 w 38"/>
                  <a:gd name="T7" fmla="*/ 5 h 42"/>
                  <a:gd name="T8" fmla="*/ 0 w 38"/>
                  <a:gd name="T9" fmla="*/ 7 h 42"/>
                  <a:gd name="T10" fmla="*/ 11 w 38"/>
                  <a:gd name="T11" fmla="*/ 42 h 42"/>
                  <a:gd name="T12" fmla="*/ 16 w 38"/>
                  <a:gd name="T13" fmla="*/ 41 h 42"/>
                  <a:gd name="T14" fmla="*/ 10 w 38"/>
                  <a:gd name="T15" fmla="*/ 21 h 42"/>
                  <a:gd name="T16" fmla="*/ 11 w 38"/>
                  <a:gd name="T17" fmla="*/ 12 h 42"/>
                  <a:gd name="T18" fmla="*/ 17 w 38"/>
                  <a:gd name="T19" fmla="*/ 6 h 42"/>
                  <a:gd name="T20" fmla="*/ 23 w 38"/>
                  <a:gd name="T21" fmla="*/ 7 h 42"/>
                  <a:gd name="T22" fmla="*/ 27 w 38"/>
                  <a:gd name="T23" fmla="*/ 13 h 42"/>
                  <a:gd name="T24" fmla="*/ 33 w 38"/>
                  <a:gd name="T25" fmla="*/ 36 h 42"/>
                  <a:gd name="T26" fmla="*/ 38 w 38"/>
                  <a:gd name="T27" fmla="*/ 34 h 42"/>
                  <a:gd name="T28" fmla="*/ 33 w 38"/>
                  <a:gd name="T29" fmla="*/ 14 h 42"/>
                  <a:gd name="T30" fmla="*/ 29 w 38"/>
                  <a:gd name="T31" fmla="*/ 5 h 42"/>
                  <a:gd name="T32" fmla="*/ 24 w 38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2"/>
                  <a:gd name="T53" fmla="*/ 38 w 3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2">
                    <a:moveTo>
                      <a:pt x="24" y="1"/>
                    </a:moveTo>
                    <a:cubicBezTo>
                      <a:pt x="21" y="0"/>
                      <a:pt x="19" y="0"/>
                      <a:pt x="16" y="1"/>
                    </a:cubicBezTo>
                    <a:cubicBezTo>
                      <a:pt x="12" y="2"/>
                      <a:pt x="9" y="6"/>
                      <a:pt x="7" y="1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18"/>
                      <a:pt x="9" y="14"/>
                      <a:pt x="11" y="12"/>
                    </a:cubicBezTo>
                    <a:cubicBezTo>
                      <a:pt x="12" y="9"/>
                      <a:pt x="14" y="7"/>
                      <a:pt x="17" y="6"/>
                    </a:cubicBezTo>
                    <a:cubicBezTo>
                      <a:pt x="19" y="6"/>
                      <a:pt x="21" y="6"/>
                      <a:pt x="23" y="7"/>
                    </a:cubicBezTo>
                    <a:cubicBezTo>
                      <a:pt x="24" y="8"/>
                      <a:pt x="26" y="10"/>
                      <a:pt x="27" y="13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9"/>
                      <a:pt x="30" y="6"/>
                      <a:pt x="29" y="5"/>
                    </a:cubicBezTo>
                    <a:cubicBezTo>
                      <a:pt x="28" y="3"/>
                      <a:pt x="26" y="2"/>
                      <a:pt x="24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7" name="Freeform 78"/>
              <p:cNvSpPr>
                <a:spLocks noEditPoints="1" noChangeArrowheads="1"/>
              </p:cNvSpPr>
              <p:nvPr/>
            </p:nvSpPr>
            <p:spPr bwMode="auto">
              <a:xfrm>
                <a:off x="2028825" y="3227388"/>
                <a:ext cx="142875" cy="153988"/>
              </a:xfrm>
              <a:custGeom>
                <a:avLst/>
                <a:gdLst>
                  <a:gd name="T0" fmla="*/ 31 w 38"/>
                  <a:gd name="T1" fmla="*/ 12 h 41"/>
                  <a:gd name="T2" fmla="*/ 25 w 38"/>
                  <a:gd name="T3" fmla="*/ 2 h 41"/>
                  <a:gd name="T4" fmla="*/ 13 w 38"/>
                  <a:gd name="T5" fmla="*/ 2 h 41"/>
                  <a:gd name="T6" fmla="*/ 1 w 38"/>
                  <a:gd name="T7" fmla="*/ 16 h 41"/>
                  <a:gd name="T8" fmla="*/ 6 w 38"/>
                  <a:gd name="T9" fmla="*/ 15 h 41"/>
                  <a:gd name="T10" fmla="*/ 14 w 38"/>
                  <a:gd name="T11" fmla="*/ 6 h 41"/>
                  <a:gd name="T12" fmla="*/ 20 w 38"/>
                  <a:gd name="T13" fmla="*/ 6 h 41"/>
                  <a:gd name="T14" fmla="*/ 23 w 38"/>
                  <a:gd name="T15" fmla="*/ 8 h 41"/>
                  <a:gd name="T16" fmla="*/ 26 w 38"/>
                  <a:gd name="T17" fmla="*/ 14 h 41"/>
                  <a:gd name="T18" fmla="*/ 21 w 38"/>
                  <a:gd name="T19" fmla="*/ 15 h 41"/>
                  <a:gd name="T20" fmla="*/ 7 w 38"/>
                  <a:gd name="T21" fmla="*/ 23 h 41"/>
                  <a:gd name="T22" fmla="*/ 5 w 38"/>
                  <a:gd name="T23" fmla="*/ 33 h 41"/>
                  <a:gd name="T24" fmla="*/ 10 w 38"/>
                  <a:gd name="T25" fmla="*/ 40 h 41"/>
                  <a:gd name="T26" fmla="*/ 20 w 38"/>
                  <a:gd name="T27" fmla="*/ 40 h 41"/>
                  <a:gd name="T28" fmla="*/ 30 w 38"/>
                  <a:gd name="T29" fmla="*/ 29 h 41"/>
                  <a:gd name="T30" fmla="*/ 33 w 38"/>
                  <a:gd name="T31" fmla="*/ 35 h 41"/>
                  <a:gd name="T32" fmla="*/ 38 w 38"/>
                  <a:gd name="T33" fmla="*/ 34 h 41"/>
                  <a:gd name="T34" fmla="*/ 35 w 38"/>
                  <a:gd name="T35" fmla="*/ 27 h 41"/>
                  <a:gd name="T36" fmla="*/ 31 w 38"/>
                  <a:gd name="T37" fmla="*/ 12 h 41"/>
                  <a:gd name="T38" fmla="*/ 27 w 38"/>
                  <a:gd name="T39" fmla="*/ 30 h 41"/>
                  <a:gd name="T40" fmla="*/ 20 w 38"/>
                  <a:gd name="T41" fmla="*/ 36 h 41"/>
                  <a:gd name="T42" fmla="*/ 14 w 38"/>
                  <a:gd name="T43" fmla="*/ 35 h 41"/>
                  <a:gd name="T44" fmla="*/ 10 w 38"/>
                  <a:gd name="T45" fmla="*/ 32 h 41"/>
                  <a:gd name="T46" fmla="*/ 12 w 38"/>
                  <a:gd name="T47" fmla="*/ 24 h 41"/>
                  <a:gd name="T48" fmla="*/ 22 w 38"/>
                  <a:gd name="T49" fmla="*/ 19 h 41"/>
                  <a:gd name="T50" fmla="*/ 27 w 38"/>
                  <a:gd name="T51" fmla="*/ 18 h 41"/>
                  <a:gd name="T52" fmla="*/ 28 w 38"/>
                  <a:gd name="T53" fmla="*/ 20 h 41"/>
                  <a:gd name="T54" fmla="*/ 27 w 38"/>
                  <a:gd name="T55" fmla="*/ 30 h 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8"/>
                  <a:gd name="T85" fmla="*/ 0 h 41"/>
                  <a:gd name="T86" fmla="*/ 38 w 38"/>
                  <a:gd name="T87" fmla="*/ 41 h 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8" h="41">
                    <a:moveTo>
                      <a:pt x="31" y="12"/>
                    </a:moveTo>
                    <a:cubicBezTo>
                      <a:pt x="30" y="7"/>
                      <a:pt x="27" y="3"/>
                      <a:pt x="25" y="2"/>
                    </a:cubicBezTo>
                    <a:cubicBezTo>
                      <a:pt x="22" y="0"/>
                      <a:pt x="18" y="0"/>
                      <a:pt x="13" y="2"/>
                    </a:cubicBezTo>
                    <a:cubicBezTo>
                      <a:pt x="4" y="4"/>
                      <a:pt x="0" y="9"/>
                      <a:pt x="1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1"/>
                      <a:pt x="8" y="8"/>
                      <a:pt x="14" y="6"/>
                    </a:cubicBezTo>
                    <a:cubicBezTo>
                      <a:pt x="16" y="5"/>
                      <a:pt x="18" y="5"/>
                      <a:pt x="20" y="6"/>
                    </a:cubicBezTo>
                    <a:cubicBezTo>
                      <a:pt x="21" y="6"/>
                      <a:pt x="23" y="7"/>
                      <a:pt x="23" y="8"/>
                    </a:cubicBezTo>
                    <a:cubicBezTo>
                      <a:pt x="24" y="9"/>
                      <a:pt x="25" y="11"/>
                      <a:pt x="26" y="14"/>
                    </a:cubicBezTo>
                    <a:cubicBezTo>
                      <a:pt x="24" y="14"/>
                      <a:pt x="22" y="15"/>
                      <a:pt x="21" y="15"/>
                    </a:cubicBezTo>
                    <a:cubicBezTo>
                      <a:pt x="14" y="17"/>
                      <a:pt x="9" y="20"/>
                      <a:pt x="7" y="23"/>
                    </a:cubicBezTo>
                    <a:cubicBezTo>
                      <a:pt x="4" y="26"/>
                      <a:pt x="3" y="29"/>
                      <a:pt x="5" y="33"/>
                    </a:cubicBezTo>
                    <a:cubicBezTo>
                      <a:pt x="5" y="36"/>
                      <a:pt x="7" y="38"/>
                      <a:pt x="10" y="40"/>
                    </a:cubicBezTo>
                    <a:cubicBezTo>
                      <a:pt x="13" y="41"/>
                      <a:pt x="16" y="41"/>
                      <a:pt x="20" y="40"/>
                    </a:cubicBezTo>
                    <a:cubicBezTo>
                      <a:pt x="26" y="39"/>
                      <a:pt x="29" y="35"/>
                      <a:pt x="30" y="29"/>
                    </a:cubicBezTo>
                    <a:cubicBezTo>
                      <a:pt x="31" y="32"/>
                      <a:pt x="32" y="34"/>
                      <a:pt x="33" y="35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7" y="32"/>
                      <a:pt x="36" y="30"/>
                      <a:pt x="35" y="27"/>
                    </a:cubicBezTo>
                    <a:lnTo>
                      <a:pt x="31" y="12"/>
                    </a:lnTo>
                    <a:close/>
                    <a:moveTo>
                      <a:pt x="27" y="30"/>
                    </a:moveTo>
                    <a:cubicBezTo>
                      <a:pt x="26" y="33"/>
                      <a:pt x="23" y="35"/>
                      <a:pt x="20" y="36"/>
                    </a:cubicBezTo>
                    <a:cubicBezTo>
                      <a:pt x="17" y="36"/>
                      <a:pt x="15" y="36"/>
                      <a:pt x="14" y="35"/>
                    </a:cubicBezTo>
                    <a:cubicBezTo>
                      <a:pt x="12" y="35"/>
                      <a:pt x="11" y="33"/>
                      <a:pt x="10" y="32"/>
                    </a:cubicBezTo>
                    <a:cubicBezTo>
                      <a:pt x="10" y="29"/>
                      <a:pt x="10" y="26"/>
                      <a:pt x="12" y="24"/>
                    </a:cubicBezTo>
                    <a:cubicBezTo>
                      <a:pt x="14" y="22"/>
                      <a:pt x="17" y="20"/>
                      <a:pt x="22" y="19"/>
                    </a:cubicBezTo>
                    <a:cubicBezTo>
                      <a:pt x="23" y="19"/>
                      <a:pt x="25" y="18"/>
                      <a:pt x="27" y="18"/>
                    </a:cubicBezTo>
                    <a:cubicBezTo>
                      <a:pt x="27" y="19"/>
                      <a:pt x="28" y="20"/>
                      <a:pt x="28" y="20"/>
                    </a:cubicBezTo>
                    <a:cubicBezTo>
                      <a:pt x="29" y="23"/>
                      <a:pt x="28" y="27"/>
                      <a:pt x="27" y="3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8" name="Freeform 79"/>
              <p:cNvSpPr>
                <a:spLocks noChangeArrowheads="1"/>
              </p:cNvSpPr>
              <p:nvPr/>
            </p:nvSpPr>
            <p:spPr bwMode="auto">
              <a:xfrm>
                <a:off x="2171700" y="3186113"/>
                <a:ext cx="142875" cy="157163"/>
              </a:xfrm>
              <a:custGeom>
                <a:avLst/>
                <a:gdLst>
                  <a:gd name="T0" fmla="*/ 24 w 38"/>
                  <a:gd name="T1" fmla="*/ 1 h 42"/>
                  <a:gd name="T2" fmla="*/ 16 w 38"/>
                  <a:gd name="T3" fmla="*/ 1 h 42"/>
                  <a:gd name="T4" fmla="*/ 7 w 38"/>
                  <a:gd name="T5" fmla="*/ 12 h 42"/>
                  <a:gd name="T6" fmla="*/ 5 w 38"/>
                  <a:gd name="T7" fmla="*/ 5 h 42"/>
                  <a:gd name="T8" fmla="*/ 0 w 38"/>
                  <a:gd name="T9" fmla="*/ 7 h 42"/>
                  <a:gd name="T10" fmla="*/ 10 w 38"/>
                  <a:gd name="T11" fmla="*/ 42 h 42"/>
                  <a:gd name="T12" fmla="*/ 16 w 38"/>
                  <a:gd name="T13" fmla="*/ 40 h 42"/>
                  <a:gd name="T14" fmla="*/ 10 w 38"/>
                  <a:gd name="T15" fmla="*/ 21 h 42"/>
                  <a:gd name="T16" fmla="*/ 11 w 38"/>
                  <a:gd name="T17" fmla="*/ 11 h 42"/>
                  <a:gd name="T18" fmla="*/ 17 w 38"/>
                  <a:gd name="T19" fmla="*/ 6 h 42"/>
                  <a:gd name="T20" fmla="*/ 22 w 38"/>
                  <a:gd name="T21" fmla="*/ 6 h 42"/>
                  <a:gd name="T22" fmla="*/ 27 w 38"/>
                  <a:gd name="T23" fmla="*/ 13 h 42"/>
                  <a:gd name="T24" fmla="*/ 33 w 38"/>
                  <a:gd name="T25" fmla="*/ 35 h 42"/>
                  <a:gd name="T26" fmla="*/ 38 w 38"/>
                  <a:gd name="T27" fmla="*/ 34 h 42"/>
                  <a:gd name="T28" fmla="*/ 32 w 38"/>
                  <a:gd name="T29" fmla="*/ 13 h 42"/>
                  <a:gd name="T30" fmla="*/ 29 w 38"/>
                  <a:gd name="T31" fmla="*/ 4 h 42"/>
                  <a:gd name="T32" fmla="*/ 24 w 38"/>
                  <a:gd name="T33" fmla="*/ 1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2"/>
                  <a:gd name="T53" fmla="*/ 38 w 38"/>
                  <a:gd name="T54" fmla="*/ 42 h 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2">
                    <a:moveTo>
                      <a:pt x="24" y="1"/>
                    </a:moveTo>
                    <a:cubicBezTo>
                      <a:pt x="21" y="0"/>
                      <a:pt x="19" y="0"/>
                      <a:pt x="16" y="1"/>
                    </a:cubicBezTo>
                    <a:cubicBezTo>
                      <a:pt x="12" y="2"/>
                      <a:pt x="9" y="6"/>
                      <a:pt x="7" y="1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17"/>
                      <a:pt x="9" y="14"/>
                      <a:pt x="11" y="11"/>
                    </a:cubicBezTo>
                    <a:cubicBezTo>
                      <a:pt x="12" y="8"/>
                      <a:pt x="14" y="7"/>
                      <a:pt x="17" y="6"/>
                    </a:cubicBezTo>
                    <a:cubicBezTo>
                      <a:pt x="19" y="5"/>
                      <a:pt x="21" y="5"/>
                      <a:pt x="22" y="6"/>
                    </a:cubicBezTo>
                    <a:cubicBezTo>
                      <a:pt x="24" y="7"/>
                      <a:pt x="26" y="9"/>
                      <a:pt x="27" y="13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9"/>
                      <a:pt x="30" y="6"/>
                      <a:pt x="29" y="4"/>
                    </a:cubicBezTo>
                    <a:cubicBezTo>
                      <a:pt x="27" y="3"/>
                      <a:pt x="26" y="2"/>
                      <a:pt x="24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89" name="Freeform 80"/>
              <p:cNvSpPr>
                <a:spLocks noChangeArrowheads="1"/>
              </p:cNvSpPr>
              <p:nvPr/>
            </p:nvSpPr>
            <p:spPr bwMode="auto">
              <a:xfrm>
                <a:off x="2322513" y="3148013"/>
                <a:ext cx="120650" cy="146050"/>
              </a:xfrm>
              <a:custGeom>
                <a:avLst/>
                <a:gdLst>
                  <a:gd name="T0" fmla="*/ 13 w 32"/>
                  <a:gd name="T1" fmla="*/ 5 h 39"/>
                  <a:gd name="T2" fmla="*/ 24 w 32"/>
                  <a:gd name="T3" fmla="*/ 11 h 39"/>
                  <a:gd name="T4" fmla="*/ 28 w 32"/>
                  <a:gd name="T5" fmla="*/ 9 h 39"/>
                  <a:gd name="T6" fmla="*/ 21 w 32"/>
                  <a:gd name="T7" fmla="*/ 1 h 39"/>
                  <a:gd name="T8" fmla="*/ 11 w 32"/>
                  <a:gd name="T9" fmla="*/ 1 h 39"/>
                  <a:gd name="T10" fmla="*/ 2 w 32"/>
                  <a:gd name="T11" fmla="*/ 9 h 39"/>
                  <a:gd name="T12" fmla="*/ 1 w 32"/>
                  <a:gd name="T13" fmla="*/ 24 h 39"/>
                  <a:gd name="T14" fmla="*/ 9 w 32"/>
                  <a:gd name="T15" fmla="*/ 36 h 39"/>
                  <a:gd name="T16" fmla="*/ 22 w 32"/>
                  <a:gd name="T17" fmla="*/ 38 h 39"/>
                  <a:gd name="T18" fmla="*/ 30 w 32"/>
                  <a:gd name="T19" fmla="*/ 32 h 39"/>
                  <a:gd name="T20" fmla="*/ 32 w 32"/>
                  <a:gd name="T21" fmla="*/ 22 h 39"/>
                  <a:gd name="T22" fmla="*/ 27 w 32"/>
                  <a:gd name="T23" fmla="*/ 22 h 39"/>
                  <a:gd name="T24" fmla="*/ 21 w 32"/>
                  <a:gd name="T25" fmla="*/ 33 h 39"/>
                  <a:gd name="T26" fmla="*/ 13 w 32"/>
                  <a:gd name="T27" fmla="*/ 32 h 39"/>
                  <a:gd name="T28" fmla="*/ 7 w 32"/>
                  <a:gd name="T29" fmla="*/ 22 h 39"/>
                  <a:gd name="T30" fmla="*/ 7 w 32"/>
                  <a:gd name="T31" fmla="*/ 11 h 39"/>
                  <a:gd name="T32" fmla="*/ 13 w 32"/>
                  <a:gd name="T33" fmla="*/ 5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9"/>
                  <a:gd name="T53" fmla="*/ 32 w 3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9">
                    <a:moveTo>
                      <a:pt x="13" y="5"/>
                    </a:moveTo>
                    <a:cubicBezTo>
                      <a:pt x="17" y="4"/>
                      <a:pt x="21" y="6"/>
                      <a:pt x="24" y="11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6"/>
                      <a:pt x="24" y="3"/>
                      <a:pt x="21" y="1"/>
                    </a:cubicBezTo>
                    <a:cubicBezTo>
                      <a:pt x="18" y="0"/>
                      <a:pt x="15" y="0"/>
                      <a:pt x="11" y="1"/>
                    </a:cubicBezTo>
                    <a:cubicBezTo>
                      <a:pt x="6" y="2"/>
                      <a:pt x="3" y="5"/>
                      <a:pt x="2" y="9"/>
                    </a:cubicBezTo>
                    <a:cubicBezTo>
                      <a:pt x="0" y="14"/>
                      <a:pt x="0" y="18"/>
                      <a:pt x="1" y="24"/>
                    </a:cubicBezTo>
                    <a:cubicBezTo>
                      <a:pt x="3" y="29"/>
                      <a:pt x="6" y="33"/>
                      <a:pt x="9" y="36"/>
                    </a:cubicBezTo>
                    <a:cubicBezTo>
                      <a:pt x="13" y="39"/>
                      <a:pt x="17" y="39"/>
                      <a:pt x="22" y="38"/>
                    </a:cubicBezTo>
                    <a:cubicBezTo>
                      <a:pt x="25" y="37"/>
                      <a:pt x="28" y="35"/>
                      <a:pt x="30" y="32"/>
                    </a:cubicBezTo>
                    <a:cubicBezTo>
                      <a:pt x="32" y="29"/>
                      <a:pt x="32" y="26"/>
                      <a:pt x="32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8"/>
                      <a:pt x="25" y="32"/>
                      <a:pt x="21" y="33"/>
                    </a:cubicBezTo>
                    <a:cubicBezTo>
                      <a:pt x="18" y="34"/>
                      <a:pt x="15" y="34"/>
                      <a:pt x="13" y="32"/>
                    </a:cubicBezTo>
                    <a:cubicBezTo>
                      <a:pt x="10" y="30"/>
                      <a:pt x="8" y="26"/>
                      <a:pt x="7" y="22"/>
                    </a:cubicBezTo>
                    <a:cubicBezTo>
                      <a:pt x="6" y="18"/>
                      <a:pt x="6" y="14"/>
                      <a:pt x="7" y="11"/>
                    </a:cubicBezTo>
                    <a:cubicBezTo>
                      <a:pt x="8" y="8"/>
                      <a:pt x="10" y="6"/>
                      <a:pt x="13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0" name="Freeform 81"/>
              <p:cNvSpPr>
                <a:spLocks noEditPoints="1" noChangeArrowheads="1"/>
              </p:cNvSpPr>
              <p:nvPr/>
            </p:nvSpPr>
            <p:spPr bwMode="auto">
              <a:xfrm>
                <a:off x="2446338" y="3106738"/>
                <a:ext cx="134938" cy="150813"/>
              </a:xfrm>
              <a:custGeom>
                <a:avLst/>
                <a:gdLst>
                  <a:gd name="T0" fmla="*/ 23 w 36"/>
                  <a:gd name="T1" fmla="*/ 34 h 40"/>
                  <a:gd name="T2" fmla="*/ 15 w 36"/>
                  <a:gd name="T3" fmla="*/ 34 h 40"/>
                  <a:gd name="T4" fmla="*/ 8 w 36"/>
                  <a:gd name="T5" fmla="*/ 24 h 40"/>
                  <a:gd name="T6" fmla="*/ 34 w 36"/>
                  <a:gd name="T7" fmla="*/ 16 h 40"/>
                  <a:gd name="T8" fmla="*/ 25 w 36"/>
                  <a:gd name="T9" fmla="*/ 3 h 40"/>
                  <a:gd name="T10" fmla="*/ 13 w 36"/>
                  <a:gd name="T11" fmla="*/ 2 h 40"/>
                  <a:gd name="T12" fmla="*/ 3 w 36"/>
                  <a:gd name="T13" fmla="*/ 10 h 40"/>
                  <a:gd name="T14" fmla="*/ 2 w 36"/>
                  <a:gd name="T15" fmla="*/ 25 h 40"/>
                  <a:gd name="T16" fmla="*/ 10 w 36"/>
                  <a:gd name="T17" fmla="*/ 37 h 40"/>
                  <a:gd name="T18" fmla="*/ 24 w 36"/>
                  <a:gd name="T19" fmla="*/ 39 h 40"/>
                  <a:gd name="T20" fmla="*/ 32 w 36"/>
                  <a:gd name="T21" fmla="*/ 33 h 40"/>
                  <a:gd name="T22" fmla="*/ 36 w 36"/>
                  <a:gd name="T23" fmla="*/ 24 h 40"/>
                  <a:gd name="T24" fmla="*/ 30 w 36"/>
                  <a:gd name="T25" fmla="*/ 25 h 40"/>
                  <a:gd name="T26" fmla="*/ 23 w 36"/>
                  <a:gd name="T27" fmla="*/ 34 h 40"/>
                  <a:gd name="T28" fmla="*/ 8 w 36"/>
                  <a:gd name="T29" fmla="*/ 11 h 40"/>
                  <a:gd name="T30" fmla="*/ 14 w 36"/>
                  <a:gd name="T31" fmla="*/ 6 h 40"/>
                  <a:gd name="T32" fmla="*/ 20 w 36"/>
                  <a:gd name="T33" fmla="*/ 6 h 40"/>
                  <a:gd name="T34" fmla="*/ 24 w 36"/>
                  <a:gd name="T35" fmla="*/ 9 h 40"/>
                  <a:gd name="T36" fmla="*/ 27 w 36"/>
                  <a:gd name="T37" fmla="*/ 14 h 40"/>
                  <a:gd name="T38" fmla="*/ 7 w 36"/>
                  <a:gd name="T39" fmla="*/ 20 h 40"/>
                  <a:gd name="T40" fmla="*/ 8 w 36"/>
                  <a:gd name="T41" fmla="*/ 11 h 4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"/>
                  <a:gd name="T64" fmla="*/ 0 h 40"/>
                  <a:gd name="T65" fmla="*/ 36 w 36"/>
                  <a:gd name="T66" fmla="*/ 40 h 4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" h="40">
                    <a:moveTo>
                      <a:pt x="23" y="34"/>
                    </a:moveTo>
                    <a:cubicBezTo>
                      <a:pt x="20" y="35"/>
                      <a:pt x="17" y="35"/>
                      <a:pt x="15" y="34"/>
                    </a:cubicBezTo>
                    <a:cubicBezTo>
                      <a:pt x="12" y="32"/>
                      <a:pt x="10" y="29"/>
                      <a:pt x="8" y="24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2" y="10"/>
                      <a:pt x="29" y="6"/>
                      <a:pt x="25" y="3"/>
                    </a:cubicBezTo>
                    <a:cubicBezTo>
                      <a:pt x="22" y="1"/>
                      <a:pt x="17" y="0"/>
                      <a:pt x="13" y="2"/>
                    </a:cubicBezTo>
                    <a:cubicBezTo>
                      <a:pt x="8" y="3"/>
                      <a:pt x="5" y="6"/>
                      <a:pt x="3" y="10"/>
                    </a:cubicBezTo>
                    <a:cubicBezTo>
                      <a:pt x="1" y="15"/>
                      <a:pt x="0" y="20"/>
                      <a:pt x="2" y="25"/>
                    </a:cubicBezTo>
                    <a:cubicBezTo>
                      <a:pt x="4" y="31"/>
                      <a:pt x="6" y="35"/>
                      <a:pt x="10" y="37"/>
                    </a:cubicBezTo>
                    <a:cubicBezTo>
                      <a:pt x="14" y="40"/>
                      <a:pt x="19" y="40"/>
                      <a:pt x="24" y="39"/>
                    </a:cubicBezTo>
                    <a:cubicBezTo>
                      <a:pt x="27" y="38"/>
                      <a:pt x="30" y="36"/>
                      <a:pt x="32" y="33"/>
                    </a:cubicBezTo>
                    <a:cubicBezTo>
                      <a:pt x="34" y="30"/>
                      <a:pt x="35" y="27"/>
                      <a:pt x="36" y="24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30"/>
                      <a:pt x="27" y="33"/>
                      <a:pt x="23" y="34"/>
                    </a:cubicBezTo>
                    <a:close/>
                    <a:moveTo>
                      <a:pt x="8" y="11"/>
                    </a:moveTo>
                    <a:cubicBezTo>
                      <a:pt x="9" y="8"/>
                      <a:pt x="11" y="7"/>
                      <a:pt x="14" y="6"/>
                    </a:cubicBezTo>
                    <a:cubicBezTo>
                      <a:pt x="16" y="5"/>
                      <a:pt x="18" y="5"/>
                      <a:pt x="20" y="6"/>
                    </a:cubicBezTo>
                    <a:cubicBezTo>
                      <a:pt x="22" y="6"/>
                      <a:pt x="23" y="8"/>
                      <a:pt x="24" y="9"/>
                    </a:cubicBezTo>
                    <a:cubicBezTo>
                      <a:pt x="25" y="10"/>
                      <a:pt x="26" y="12"/>
                      <a:pt x="27" y="14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16"/>
                      <a:pt x="7" y="13"/>
                      <a:pt x="8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1" name="Freeform 82"/>
              <p:cNvSpPr>
                <a:spLocks noChangeArrowheads="1"/>
              </p:cNvSpPr>
              <p:nvPr/>
            </p:nvSpPr>
            <p:spPr bwMode="auto">
              <a:xfrm>
                <a:off x="2097088" y="2159000"/>
                <a:ext cx="60325" cy="65088"/>
              </a:xfrm>
              <a:custGeom>
                <a:avLst/>
                <a:gdLst>
                  <a:gd name="T0" fmla="*/ 2 w 38"/>
                  <a:gd name="T1" fmla="*/ 41 h 41"/>
                  <a:gd name="T2" fmla="*/ 38 w 38"/>
                  <a:gd name="T3" fmla="*/ 36 h 41"/>
                  <a:gd name="T4" fmla="*/ 35 w 38"/>
                  <a:gd name="T5" fmla="*/ 0 h 41"/>
                  <a:gd name="T6" fmla="*/ 0 w 38"/>
                  <a:gd name="T7" fmla="*/ 3 h 41"/>
                  <a:gd name="T8" fmla="*/ 2 w 38"/>
                  <a:gd name="T9" fmla="*/ 41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41"/>
                  <a:gd name="T17" fmla="*/ 38 w 38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41">
                    <a:moveTo>
                      <a:pt x="2" y="41"/>
                    </a:moveTo>
                    <a:lnTo>
                      <a:pt x="38" y="36"/>
                    </a:lnTo>
                    <a:lnTo>
                      <a:pt x="35" y="0"/>
                    </a:lnTo>
                    <a:lnTo>
                      <a:pt x="0" y="3"/>
                    </a:lnTo>
                    <a:lnTo>
                      <a:pt x="2" y="41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2" name="Freeform 83"/>
              <p:cNvSpPr>
                <a:spLocks noChangeArrowheads="1"/>
              </p:cNvSpPr>
              <p:nvPr/>
            </p:nvSpPr>
            <p:spPr bwMode="auto">
              <a:xfrm>
                <a:off x="2108200" y="2279650"/>
                <a:ext cx="82550" cy="342900"/>
              </a:xfrm>
              <a:custGeom>
                <a:avLst/>
                <a:gdLst>
                  <a:gd name="T0" fmla="*/ 19 w 52"/>
                  <a:gd name="T1" fmla="*/ 216 h 216"/>
                  <a:gd name="T2" fmla="*/ 52 w 52"/>
                  <a:gd name="T3" fmla="*/ 213 h 216"/>
                  <a:gd name="T4" fmla="*/ 33 w 52"/>
                  <a:gd name="T5" fmla="*/ 0 h 216"/>
                  <a:gd name="T6" fmla="*/ 0 w 52"/>
                  <a:gd name="T7" fmla="*/ 3 h 216"/>
                  <a:gd name="T8" fmla="*/ 19 w 52"/>
                  <a:gd name="T9" fmla="*/ 216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216"/>
                  <a:gd name="T17" fmla="*/ 52 w 52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216">
                    <a:moveTo>
                      <a:pt x="19" y="216"/>
                    </a:moveTo>
                    <a:lnTo>
                      <a:pt x="52" y="213"/>
                    </a:lnTo>
                    <a:lnTo>
                      <a:pt x="33" y="0"/>
                    </a:lnTo>
                    <a:lnTo>
                      <a:pt x="0" y="3"/>
                    </a:lnTo>
                    <a:lnTo>
                      <a:pt x="19" y="21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3" name="Freeform 84"/>
              <p:cNvSpPr>
                <a:spLocks noEditPoints="1" noChangeArrowheads="1"/>
              </p:cNvSpPr>
              <p:nvPr/>
            </p:nvSpPr>
            <p:spPr bwMode="auto">
              <a:xfrm>
                <a:off x="2251075" y="2125663"/>
                <a:ext cx="312738" cy="484188"/>
              </a:xfrm>
              <a:custGeom>
                <a:avLst/>
                <a:gdLst>
                  <a:gd name="T0" fmla="*/ 62 w 83"/>
                  <a:gd name="T1" fmla="*/ 45 h 129"/>
                  <a:gd name="T2" fmla="*/ 34 w 83"/>
                  <a:gd name="T3" fmla="*/ 33 h 129"/>
                  <a:gd name="T4" fmla="*/ 8 w 83"/>
                  <a:gd name="T5" fmla="*/ 49 h 129"/>
                  <a:gd name="T6" fmla="*/ 1 w 83"/>
                  <a:gd name="T7" fmla="*/ 85 h 129"/>
                  <a:gd name="T8" fmla="*/ 15 w 83"/>
                  <a:gd name="T9" fmla="*/ 117 h 129"/>
                  <a:gd name="T10" fmla="*/ 42 w 83"/>
                  <a:gd name="T11" fmla="*/ 128 h 129"/>
                  <a:gd name="T12" fmla="*/ 69 w 83"/>
                  <a:gd name="T13" fmla="*/ 108 h 129"/>
                  <a:gd name="T14" fmla="*/ 70 w 83"/>
                  <a:gd name="T15" fmla="*/ 123 h 129"/>
                  <a:gd name="T16" fmla="*/ 83 w 83"/>
                  <a:gd name="T17" fmla="*/ 122 h 129"/>
                  <a:gd name="T18" fmla="*/ 72 w 83"/>
                  <a:gd name="T19" fmla="*/ 0 h 129"/>
                  <a:gd name="T20" fmla="*/ 58 w 83"/>
                  <a:gd name="T21" fmla="*/ 1 h 129"/>
                  <a:gd name="T22" fmla="*/ 62 w 83"/>
                  <a:gd name="T23" fmla="*/ 45 h 129"/>
                  <a:gd name="T24" fmla="*/ 66 w 83"/>
                  <a:gd name="T25" fmla="*/ 87 h 129"/>
                  <a:gd name="T26" fmla="*/ 60 w 83"/>
                  <a:gd name="T27" fmla="*/ 107 h 129"/>
                  <a:gd name="T28" fmla="*/ 43 w 83"/>
                  <a:gd name="T29" fmla="*/ 117 h 129"/>
                  <a:gd name="T30" fmla="*/ 25 w 83"/>
                  <a:gd name="T31" fmla="*/ 109 h 129"/>
                  <a:gd name="T32" fmla="*/ 17 w 83"/>
                  <a:gd name="T33" fmla="*/ 82 h 129"/>
                  <a:gd name="T34" fmla="*/ 21 w 83"/>
                  <a:gd name="T35" fmla="*/ 55 h 129"/>
                  <a:gd name="T36" fmla="*/ 37 w 83"/>
                  <a:gd name="T37" fmla="*/ 44 h 129"/>
                  <a:gd name="T38" fmla="*/ 55 w 83"/>
                  <a:gd name="T39" fmla="*/ 50 h 129"/>
                  <a:gd name="T40" fmla="*/ 64 w 83"/>
                  <a:gd name="T41" fmla="*/ 68 h 129"/>
                  <a:gd name="T42" fmla="*/ 66 w 83"/>
                  <a:gd name="T43" fmla="*/ 87 h 12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3"/>
                  <a:gd name="T67" fmla="*/ 0 h 129"/>
                  <a:gd name="T68" fmla="*/ 83 w 83"/>
                  <a:gd name="T69" fmla="*/ 129 h 12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3" h="129">
                    <a:moveTo>
                      <a:pt x="62" y="45"/>
                    </a:moveTo>
                    <a:cubicBezTo>
                      <a:pt x="54" y="36"/>
                      <a:pt x="45" y="32"/>
                      <a:pt x="34" y="33"/>
                    </a:cubicBezTo>
                    <a:cubicBezTo>
                      <a:pt x="23" y="34"/>
                      <a:pt x="14" y="39"/>
                      <a:pt x="8" y="49"/>
                    </a:cubicBezTo>
                    <a:cubicBezTo>
                      <a:pt x="2" y="59"/>
                      <a:pt x="0" y="71"/>
                      <a:pt x="1" y="85"/>
                    </a:cubicBezTo>
                    <a:cubicBezTo>
                      <a:pt x="3" y="98"/>
                      <a:pt x="7" y="109"/>
                      <a:pt x="15" y="117"/>
                    </a:cubicBezTo>
                    <a:cubicBezTo>
                      <a:pt x="22" y="126"/>
                      <a:pt x="31" y="129"/>
                      <a:pt x="42" y="128"/>
                    </a:cubicBezTo>
                    <a:cubicBezTo>
                      <a:pt x="55" y="127"/>
                      <a:pt x="64" y="121"/>
                      <a:pt x="69" y="108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83" y="122"/>
                      <a:pt x="83" y="122"/>
                      <a:pt x="83" y="122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58" y="1"/>
                      <a:pt x="58" y="1"/>
                      <a:pt x="58" y="1"/>
                    </a:cubicBezTo>
                    <a:lnTo>
                      <a:pt x="62" y="45"/>
                    </a:lnTo>
                    <a:close/>
                    <a:moveTo>
                      <a:pt x="66" y="87"/>
                    </a:moveTo>
                    <a:cubicBezTo>
                      <a:pt x="66" y="94"/>
                      <a:pt x="64" y="101"/>
                      <a:pt x="60" y="107"/>
                    </a:cubicBezTo>
                    <a:cubicBezTo>
                      <a:pt x="55" y="113"/>
                      <a:pt x="50" y="116"/>
                      <a:pt x="43" y="117"/>
                    </a:cubicBezTo>
                    <a:cubicBezTo>
                      <a:pt x="36" y="117"/>
                      <a:pt x="30" y="115"/>
                      <a:pt x="25" y="109"/>
                    </a:cubicBezTo>
                    <a:cubicBezTo>
                      <a:pt x="21" y="103"/>
                      <a:pt x="18" y="94"/>
                      <a:pt x="17" y="82"/>
                    </a:cubicBezTo>
                    <a:cubicBezTo>
                      <a:pt x="16" y="70"/>
                      <a:pt x="17" y="61"/>
                      <a:pt x="21" y="55"/>
                    </a:cubicBezTo>
                    <a:cubicBezTo>
                      <a:pt x="25" y="48"/>
                      <a:pt x="30" y="45"/>
                      <a:pt x="37" y="44"/>
                    </a:cubicBezTo>
                    <a:cubicBezTo>
                      <a:pt x="44" y="43"/>
                      <a:pt x="50" y="45"/>
                      <a:pt x="55" y="50"/>
                    </a:cubicBezTo>
                    <a:cubicBezTo>
                      <a:pt x="60" y="54"/>
                      <a:pt x="63" y="60"/>
                      <a:pt x="64" y="68"/>
                    </a:cubicBezTo>
                    <a:lnTo>
                      <a:pt x="66" y="87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4" name="Freeform 85"/>
              <p:cNvSpPr>
                <a:spLocks noEditPoints="1" noChangeArrowheads="1"/>
              </p:cNvSpPr>
              <p:nvPr/>
            </p:nvSpPr>
            <p:spPr bwMode="auto">
              <a:xfrm>
                <a:off x="2622550" y="2212975"/>
                <a:ext cx="312738" cy="363538"/>
              </a:xfrm>
              <a:custGeom>
                <a:avLst/>
                <a:gdLst>
                  <a:gd name="T0" fmla="*/ 68 w 83"/>
                  <a:gd name="T1" fmla="*/ 10 h 97"/>
                  <a:gd name="T2" fmla="*/ 39 w 83"/>
                  <a:gd name="T3" fmla="*/ 1 h 97"/>
                  <a:gd name="T4" fmla="*/ 10 w 83"/>
                  <a:gd name="T5" fmla="*/ 17 h 97"/>
                  <a:gd name="T6" fmla="*/ 1 w 83"/>
                  <a:gd name="T7" fmla="*/ 53 h 97"/>
                  <a:gd name="T8" fmla="*/ 16 w 83"/>
                  <a:gd name="T9" fmla="*/ 86 h 97"/>
                  <a:gd name="T10" fmla="*/ 47 w 83"/>
                  <a:gd name="T11" fmla="*/ 96 h 97"/>
                  <a:gd name="T12" fmla="*/ 71 w 83"/>
                  <a:gd name="T13" fmla="*/ 87 h 97"/>
                  <a:gd name="T14" fmla="*/ 83 w 83"/>
                  <a:gd name="T15" fmla="*/ 66 h 97"/>
                  <a:gd name="T16" fmla="*/ 69 w 83"/>
                  <a:gd name="T17" fmla="*/ 65 h 97"/>
                  <a:gd name="T18" fmla="*/ 47 w 83"/>
                  <a:gd name="T19" fmla="*/ 85 h 97"/>
                  <a:gd name="T20" fmla="*/ 28 w 83"/>
                  <a:gd name="T21" fmla="*/ 79 h 97"/>
                  <a:gd name="T22" fmla="*/ 17 w 83"/>
                  <a:gd name="T23" fmla="*/ 52 h 97"/>
                  <a:gd name="T24" fmla="*/ 83 w 83"/>
                  <a:gd name="T25" fmla="*/ 46 h 97"/>
                  <a:gd name="T26" fmla="*/ 68 w 83"/>
                  <a:gd name="T27" fmla="*/ 10 h 97"/>
                  <a:gd name="T28" fmla="*/ 17 w 83"/>
                  <a:gd name="T29" fmla="*/ 42 h 97"/>
                  <a:gd name="T30" fmla="*/ 23 w 83"/>
                  <a:gd name="T31" fmla="*/ 21 h 97"/>
                  <a:gd name="T32" fmla="*/ 40 w 83"/>
                  <a:gd name="T33" fmla="*/ 11 h 97"/>
                  <a:gd name="T34" fmla="*/ 54 w 83"/>
                  <a:gd name="T35" fmla="*/ 14 h 97"/>
                  <a:gd name="T36" fmla="*/ 63 w 83"/>
                  <a:gd name="T37" fmla="*/ 24 h 97"/>
                  <a:gd name="T38" fmla="*/ 66 w 83"/>
                  <a:gd name="T39" fmla="*/ 37 h 97"/>
                  <a:gd name="T40" fmla="*/ 17 w 83"/>
                  <a:gd name="T41" fmla="*/ 42 h 9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3"/>
                  <a:gd name="T64" fmla="*/ 0 h 97"/>
                  <a:gd name="T65" fmla="*/ 83 w 83"/>
                  <a:gd name="T66" fmla="*/ 97 h 9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3" h="97">
                    <a:moveTo>
                      <a:pt x="68" y="10"/>
                    </a:moveTo>
                    <a:cubicBezTo>
                      <a:pt x="60" y="3"/>
                      <a:pt x="50" y="0"/>
                      <a:pt x="39" y="1"/>
                    </a:cubicBezTo>
                    <a:cubicBezTo>
                      <a:pt x="27" y="2"/>
                      <a:pt x="17" y="7"/>
                      <a:pt x="10" y="17"/>
                    </a:cubicBezTo>
                    <a:cubicBezTo>
                      <a:pt x="3" y="26"/>
                      <a:pt x="0" y="38"/>
                      <a:pt x="1" y="53"/>
                    </a:cubicBezTo>
                    <a:cubicBezTo>
                      <a:pt x="2" y="67"/>
                      <a:pt x="7" y="78"/>
                      <a:pt x="16" y="86"/>
                    </a:cubicBezTo>
                    <a:cubicBezTo>
                      <a:pt x="24" y="94"/>
                      <a:pt x="34" y="97"/>
                      <a:pt x="47" y="96"/>
                    </a:cubicBezTo>
                    <a:cubicBezTo>
                      <a:pt x="56" y="95"/>
                      <a:pt x="64" y="92"/>
                      <a:pt x="71" y="87"/>
                    </a:cubicBezTo>
                    <a:cubicBezTo>
                      <a:pt x="77" y="81"/>
                      <a:pt x="81" y="74"/>
                      <a:pt x="83" y="66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66" y="77"/>
                      <a:pt x="58" y="84"/>
                      <a:pt x="47" y="85"/>
                    </a:cubicBezTo>
                    <a:cubicBezTo>
                      <a:pt x="40" y="85"/>
                      <a:pt x="34" y="83"/>
                      <a:pt x="28" y="79"/>
                    </a:cubicBezTo>
                    <a:cubicBezTo>
                      <a:pt x="22" y="75"/>
                      <a:pt x="18" y="66"/>
                      <a:pt x="17" y="52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1" y="30"/>
                      <a:pt x="76" y="18"/>
                      <a:pt x="68" y="10"/>
                    </a:cubicBezTo>
                    <a:close/>
                    <a:moveTo>
                      <a:pt x="17" y="42"/>
                    </a:moveTo>
                    <a:cubicBezTo>
                      <a:pt x="16" y="33"/>
                      <a:pt x="19" y="26"/>
                      <a:pt x="23" y="21"/>
                    </a:cubicBezTo>
                    <a:cubicBezTo>
                      <a:pt x="27" y="15"/>
                      <a:pt x="33" y="12"/>
                      <a:pt x="40" y="11"/>
                    </a:cubicBezTo>
                    <a:cubicBezTo>
                      <a:pt x="45" y="11"/>
                      <a:pt x="50" y="12"/>
                      <a:pt x="54" y="14"/>
                    </a:cubicBezTo>
                    <a:cubicBezTo>
                      <a:pt x="58" y="17"/>
                      <a:pt x="61" y="20"/>
                      <a:pt x="63" y="24"/>
                    </a:cubicBezTo>
                    <a:cubicBezTo>
                      <a:pt x="64" y="28"/>
                      <a:pt x="66" y="32"/>
                      <a:pt x="66" y="37"/>
                    </a:cubicBezTo>
                    <a:lnTo>
                      <a:pt x="17" y="4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5" name="Freeform 86"/>
              <p:cNvSpPr>
                <a:spLocks noEditPoints="1" noChangeArrowheads="1"/>
              </p:cNvSpPr>
              <p:nvPr/>
            </p:nvSpPr>
            <p:spPr bwMode="auto">
              <a:xfrm>
                <a:off x="2984500" y="2178050"/>
                <a:ext cx="307975" cy="373063"/>
              </a:xfrm>
              <a:custGeom>
                <a:avLst/>
                <a:gdLst>
                  <a:gd name="T0" fmla="*/ 79 w 82"/>
                  <a:gd name="T1" fmla="*/ 74 h 99"/>
                  <a:gd name="T2" fmla="*/ 76 w 82"/>
                  <a:gd name="T3" fmla="*/ 35 h 99"/>
                  <a:gd name="T4" fmla="*/ 65 w 82"/>
                  <a:gd name="T5" fmla="*/ 7 h 99"/>
                  <a:gd name="T6" fmla="*/ 38 w 82"/>
                  <a:gd name="T7" fmla="*/ 1 h 99"/>
                  <a:gd name="T8" fmla="*/ 0 w 82"/>
                  <a:gd name="T9" fmla="*/ 30 h 99"/>
                  <a:gd name="T10" fmla="*/ 13 w 82"/>
                  <a:gd name="T11" fmla="*/ 31 h 99"/>
                  <a:gd name="T12" fmla="*/ 37 w 82"/>
                  <a:gd name="T13" fmla="*/ 12 h 99"/>
                  <a:gd name="T14" fmla="*/ 51 w 82"/>
                  <a:gd name="T15" fmla="*/ 14 h 99"/>
                  <a:gd name="T16" fmla="*/ 59 w 82"/>
                  <a:gd name="T17" fmla="*/ 21 h 99"/>
                  <a:gd name="T18" fmla="*/ 62 w 82"/>
                  <a:gd name="T19" fmla="*/ 36 h 99"/>
                  <a:gd name="T20" fmla="*/ 50 w 82"/>
                  <a:gd name="T21" fmla="*/ 37 h 99"/>
                  <a:gd name="T22" fmla="*/ 11 w 82"/>
                  <a:gd name="T23" fmla="*/ 50 h 99"/>
                  <a:gd name="T24" fmla="*/ 1 w 82"/>
                  <a:gd name="T25" fmla="*/ 73 h 99"/>
                  <a:gd name="T26" fmla="*/ 11 w 82"/>
                  <a:gd name="T27" fmla="*/ 92 h 99"/>
                  <a:gd name="T28" fmla="*/ 35 w 82"/>
                  <a:gd name="T29" fmla="*/ 98 h 99"/>
                  <a:gd name="T30" fmla="*/ 65 w 82"/>
                  <a:gd name="T31" fmla="*/ 76 h 99"/>
                  <a:gd name="T32" fmla="*/ 69 w 82"/>
                  <a:gd name="T33" fmla="*/ 92 h 99"/>
                  <a:gd name="T34" fmla="*/ 82 w 82"/>
                  <a:gd name="T35" fmla="*/ 91 h 99"/>
                  <a:gd name="T36" fmla="*/ 79 w 82"/>
                  <a:gd name="T37" fmla="*/ 74 h 99"/>
                  <a:gd name="T38" fmla="*/ 57 w 82"/>
                  <a:gd name="T39" fmla="*/ 76 h 99"/>
                  <a:gd name="T40" fmla="*/ 37 w 82"/>
                  <a:gd name="T41" fmla="*/ 87 h 99"/>
                  <a:gd name="T42" fmla="*/ 23 w 82"/>
                  <a:gd name="T43" fmla="*/ 83 h 99"/>
                  <a:gd name="T44" fmla="*/ 17 w 82"/>
                  <a:gd name="T45" fmla="*/ 72 h 99"/>
                  <a:gd name="T46" fmla="*/ 24 w 82"/>
                  <a:gd name="T47" fmla="*/ 56 h 99"/>
                  <a:gd name="T48" fmla="*/ 50 w 82"/>
                  <a:gd name="T49" fmla="*/ 48 h 99"/>
                  <a:gd name="T50" fmla="*/ 63 w 82"/>
                  <a:gd name="T51" fmla="*/ 47 h 99"/>
                  <a:gd name="T52" fmla="*/ 64 w 82"/>
                  <a:gd name="T53" fmla="*/ 53 h 99"/>
                  <a:gd name="T54" fmla="*/ 57 w 82"/>
                  <a:gd name="T55" fmla="*/ 76 h 9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2"/>
                  <a:gd name="T85" fmla="*/ 0 h 99"/>
                  <a:gd name="T86" fmla="*/ 82 w 82"/>
                  <a:gd name="T87" fmla="*/ 99 h 9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2" h="99">
                    <a:moveTo>
                      <a:pt x="79" y="74"/>
                    </a:moveTo>
                    <a:cubicBezTo>
                      <a:pt x="76" y="35"/>
                      <a:pt x="76" y="35"/>
                      <a:pt x="76" y="35"/>
                    </a:cubicBezTo>
                    <a:cubicBezTo>
                      <a:pt x="74" y="22"/>
                      <a:pt x="71" y="12"/>
                      <a:pt x="65" y="7"/>
                    </a:cubicBezTo>
                    <a:cubicBezTo>
                      <a:pt x="59" y="2"/>
                      <a:pt x="50" y="0"/>
                      <a:pt x="38" y="1"/>
                    </a:cubicBezTo>
                    <a:cubicBezTo>
                      <a:pt x="14" y="3"/>
                      <a:pt x="2" y="13"/>
                      <a:pt x="0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5" y="20"/>
                      <a:pt x="23" y="14"/>
                      <a:pt x="37" y="12"/>
                    </a:cubicBezTo>
                    <a:cubicBezTo>
                      <a:pt x="43" y="12"/>
                      <a:pt x="47" y="12"/>
                      <a:pt x="51" y="14"/>
                    </a:cubicBezTo>
                    <a:cubicBezTo>
                      <a:pt x="55" y="16"/>
                      <a:pt x="58" y="18"/>
                      <a:pt x="59" y="21"/>
                    </a:cubicBezTo>
                    <a:cubicBezTo>
                      <a:pt x="60" y="24"/>
                      <a:pt x="61" y="29"/>
                      <a:pt x="62" y="36"/>
                    </a:cubicBezTo>
                    <a:cubicBezTo>
                      <a:pt x="56" y="37"/>
                      <a:pt x="52" y="37"/>
                      <a:pt x="50" y="37"/>
                    </a:cubicBezTo>
                    <a:cubicBezTo>
                      <a:pt x="31" y="39"/>
                      <a:pt x="18" y="43"/>
                      <a:pt x="11" y="50"/>
                    </a:cubicBezTo>
                    <a:cubicBezTo>
                      <a:pt x="4" y="56"/>
                      <a:pt x="1" y="64"/>
                      <a:pt x="1" y="73"/>
                    </a:cubicBezTo>
                    <a:cubicBezTo>
                      <a:pt x="2" y="81"/>
                      <a:pt x="5" y="87"/>
                      <a:pt x="11" y="92"/>
                    </a:cubicBezTo>
                    <a:cubicBezTo>
                      <a:pt x="17" y="97"/>
                      <a:pt x="25" y="99"/>
                      <a:pt x="35" y="98"/>
                    </a:cubicBezTo>
                    <a:cubicBezTo>
                      <a:pt x="50" y="96"/>
                      <a:pt x="60" y="89"/>
                      <a:pt x="65" y="76"/>
                    </a:cubicBezTo>
                    <a:cubicBezTo>
                      <a:pt x="67" y="84"/>
                      <a:pt x="68" y="90"/>
                      <a:pt x="69" y="92"/>
                    </a:cubicBezTo>
                    <a:cubicBezTo>
                      <a:pt x="82" y="91"/>
                      <a:pt x="82" y="91"/>
                      <a:pt x="82" y="91"/>
                    </a:cubicBezTo>
                    <a:cubicBezTo>
                      <a:pt x="81" y="86"/>
                      <a:pt x="80" y="80"/>
                      <a:pt x="79" y="74"/>
                    </a:cubicBezTo>
                    <a:close/>
                    <a:moveTo>
                      <a:pt x="57" y="76"/>
                    </a:moveTo>
                    <a:cubicBezTo>
                      <a:pt x="52" y="82"/>
                      <a:pt x="46" y="86"/>
                      <a:pt x="37" y="87"/>
                    </a:cubicBezTo>
                    <a:cubicBezTo>
                      <a:pt x="31" y="87"/>
                      <a:pt x="26" y="86"/>
                      <a:pt x="23" y="83"/>
                    </a:cubicBezTo>
                    <a:cubicBezTo>
                      <a:pt x="19" y="80"/>
                      <a:pt x="17" y="77"/>
                      <a:pt x="17" y="72"/>
                    </a:cubicBezTo>
                    <a:cubicBezTo>
                      <a:pt x="16" y="65"/>
                      <a:pt x="19" y="60"/>
                      <a:pt x="24" y="56"/>
                    </a:cubicBezTo>
                    <a:cubicBezTo>
                      <a:pt x="30" y="51"/>
                      <a:pt x="39" y="49"/>
                      <a:pt x="50" y="48"/>
                    </a:cubicBezTo>
                    <a:cubicBezTo>
                      <a:pt x="53" y="48"/>
                      <a:pt x="57" y="47"/>
                      <a:pt x="63" y="47"/>
                    </a:cubicBezTo>
                    <a:cubicBezTo>
                      <a:pt x="63" y="49"/>
                      <a:pt x="64" y="51"/>
                      <a:pt x="64" y="53"/>
                    </a:cubicBezTo>
                    <a:cubicBezTo>
                      <a:pt x="64" y="61"/>
                      <a:pt x="62" y="69"/>
                      <a:pt x="57" y="7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6" name="Freeform 87"/>
              <p:cNvSpPr>
                <a:spLocks noEditPoints="1" noChangeArrowheads="1"/>
              </p:cNvSpPr>
              <p:nvPr/>
            </p:nvSpPr>
            <p:spPr bwMode="auto">
              <a:xfrm>
                <a:off x="1225550" y="2859088"/>
                <a:ext cx="138113" cy="165100"/>
              </a:xfrm>
              <a:custGeom>
                <a:avLst/>
                <a:gdLst>
                  <a:gd name="T0" fmla="*/ 36 w 37"/>
                  <a:gd name="T1" fmla="*/ 20 h 44"/>
                  <a:gd name="T2" fmla="*/ 35 w 37"/>
                  <a:gd name="T3" fmla="*/ 7 h 44"/>
                  <a:gd name="T4" fmla="*/ 24 w 37"/>
                  <a:gd name="T5" fmla="*/ 1 h 44"/>
                  <a:gd name="T6" fmla="*/ 5 w 37"/>
                  <a:gd name="T7" fmla="*/ 9 h 44"/>
                  <a:gd name="T8" fmla="*/ 10 w 37"/>
                  <a:gd name="T9" fmla="*/ 11 h 44"/>
                  <a:gd name="T10" fmla="*/ 22 w 37"/>
                  <a:gd name="T11" fmla="*/ 6 h 44"/>
                  <a:gd name="T12" fmla="*/ 28 w 37"/>
                  <a:gd name="T13" fmla="*/ 8 h 44"/>
                  <a:gd name="T14" fmla="*/ 30 w 37"/>
                  <a:gd name="T15" fmla="*/ 12 h 44"/>
                  <a:gd name="T16" fmla="*/ 30 w 37"/>
                  <a:gd name="T17" fmla="*/ 19 h 44"/>
                  <a:gd name="T18" fmla="*/ 25 w 37"/>
                  <a:gd name="T19" fmla="*/ 18 h 44"/>
                  <a:gd name="T20" fmla="*/ 7 w 37"/>
                  <a:gd name="T21" fmla="*/ 19 h 44"/>
                  <a:gd name="T22" fmla="*/ 1 w 37"/>
                  <a:gd name="T23" fmla="*/ 28 h 44"/>
                  <a:gd name="T24" fmla="*/ 3 w 37"/>
                  <a:gd name="T25" fmla="*/ 37 h 44"/>
                  <a:gd name="T26" fmla="*/ 12 w 37"/>
                  <a:gd name="T27" fmla="*/ 42 h 44"/>
                  <a:gd name="T28" fmla="*/ 27 w 37"/>
                  <a:gd name="T29" fmla="*/ 36 h 44"/>
                  <a:gd name="T30" fmla="*/ 27 w 37"/>
                  <a:gd name="T31" fmla="*/ 43 h 44"/>
                  <a:gd name="T32" fmla="*/ 33 w 37"/>
                  <a:gd name="T33" fmla="*/ 44 h 44"/>
                  <a:gd name="T34" fmla="*/ 33 w 37"/>
                  <a:gd name="T35" fmla="*/ 36 h 44"/>
                  <a:gd name="T36" fmla="*/ 36 w 37"/>
                  <a:gd name="T37" fmla="*/ 20 h 44"/>
                  <a:gd name="T38" fmla="*/ 24 w 37"/>
                  <a:gd name="T39" fmla="*/ 35 h 44"/>
                  <a:gd name="T40" fmla="*/ 14 w 37"/>
                  <a:gd name="T41" fmla="*/ 37 h 44"/>
                  <a:gd name="T42" fmla="*/ 8 w 37"/>
                  <a:gd name="T43" fmla="*/ 34 h 44"/>
                  <a:gd name="T44" fmla="*/ 7 w 37"/>
                  <a:gd name="T45" fmla="*/ 29 h 44"/>
                  <a:gd name="T46" fmla="*/ 12 w 37"/>
                  <a:gd name="T47" fmla="*/ 23 h 44"/>
                  <a:gd name="T48" fmla="*/ 24 w 37"/>
                  <a:gd name="T49" fmla="*/ 22 h 44"/>
                  <a:gd name="T50" fmla="*/ 29 w 37"/>
                  <a:gd name="T51" fmla="*/ 23 h 44"/>
                  <a:gd name="T52" fmla="*/ 29 w 37"/>
                  <a:gd name="T53" fmla="*/ 26 h 44"/>
                  <a:gd name="T54" fmla="*/ 24 w 37"/>
                  <a:gd name="T55" fmla="*/ 35 h 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7"/>
                  <a:gd name="T85" fmla="*/ 0 h 44"/>
                  <a:gd name="T86" fmla="*/ 37 w 37"/>
                  <a:gd name="T87" fmla="*/ 44 h 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7" h="44">
                    <a:moveTo>
                      <a:pt x="36" y="20"/>
                    </a:moveTo>
                    <a:cubicBezTo>
                      <a:pt x="37" y="14"/>
                      <a:pt x="36" y="10"/>
                      <a:pt x="35" y="7"/>
                    </a:cubicBezTo>
                    <a:cubicBezTo>
                      <a:pt x="33" y="4"/>
                      <a:pt x="29" y="2"/>
                      <a:pt x="24" y="1"/>
                    </a:cubicBezTo>
                    <a:cubicBezTo>
                      <a:pt x="14" y="0"/>
                      <a:pt x="7" y="2"/>
                      <a:pt x="5" y="9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2" y="7"/>
                      <a:pt x="16" y="5"/>
                      <a:pt x="22" y="6"/>
                    </a:cubicBezTo>
                    <a:cubicBezTo>
                      <a:pt x="25" y="6"/>
                      <a:pt x="27" y="7"/>
                      <a:pt x="28" y="8"/>
                    </a:cubicBezTo>
                    <a:cubicBezTo>
                      <a:pt x="29" y="9"/>
                      <a:pt x="30" y="11"/>
                      <a:pt x="30" y="12"/>
                    </a:cubicBezTo>
                    <a:cubicBezTo>
                      <a:pt x="31" y="13"/>
                      <a:pt x="31" y="16"/>
                      <a:pt x="30" y="19"/>
                    </a:cubicBezTo>
                    <a:cubicBezTo>
                      <a:pt x="28" y="18"/>
                      <a:pt x="26" y="18"/>
                      <a:pt x="25" y="18"/>
                    </a:cubicBezTo>
                    <a:cubicBezTo>
                      <a:pt x="17" y="16"/>
                      <a:pt x="11" y="17"/>
                      <a:pt x="7" y="19"/>
                    </a:cubicBezTo>
                    <a:cubicBezTo>
                      <a:pt x="3" y="21"/>
                      <a:pt x="1" y="24"/>
                      <a:pt x="1" y="28"/>
                    </a:cubicBezTo>
                    <a:cubicBezTo>
                      <a:pt x="0" y="31"/>
                      <a:pt x="1" y="34"/>
                      <a:pt x="3" y="37"/>
                    </a:cubicBezTo>
                    <a:cubicBezTo>
                      <a:pt x="5" y="39"/>
                      <a:pt x="8" y="41"/>
                      <a:pt x="12" y="42"/>
                    </a:cubicBezTo>
                    <a:cubicBezTo>
                      <a:pt x="19" y="43"/>
                      <a:pt x="24" y="41"/>
                      <a:pt x="27" y="36"/>
                    </a:cubicBezTo>
                    <a:cubicBezTo>
                      <a:pt x="27" y="39"/>
                      <a:pt x="27" y="42"/>
                      <a:pt x="27" y="43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2"/>
                      <a:pt x="33" y="39"/>
                      <a:pt x="33" y="36"/>
                    </a:cubicBezTo>
                    <a:lnTo>
                      <a:pt x="36" y="20"/>
                    </a:lnTo>
                    <a:close/>
                    <a:moveTo>
                      <a:pt x="24" y="35"/>
                    </a:moveTo>
                    <a:cubicBezTo>
                      <a:pt x="21" y="37"/>
                      <a:pt x="18" y="38"/>
                      <a:pt x="14" y="37"/>
                    </a:cubicBezTo>
                    <a:cubicBezTo>
                      <a:pt x="12" y="37"/>
                      <a:pt x="10" y="36"/>
                      <a:pt x="8" y="34"/>
                    </a:cubicBezTo>
                    <a:cubicBezTo>
                      <a:pt x="7" y="33"/>
                      <a:pt x="7" y="31"/>
                      <a:pt x="7" y="29"/>
                    </a:cubicBezTo>
                    <a:cubicBezTo>
                      <a:pt x="8" y="26"/>
                      <a:pt x="9" y="24"/>
                      <a:pt x="12" y="23"/>
                    </a:cubicBezTo>
                    <a:cubicBezTo>
                      <a:pt x="15" y="22"/>
                      <a:pt x="19" y="21"/>
                      <a:pt x="24" y="22"/>
                    </a:cubicBezTo>
                    <a:cubicBezTo>
                      <a:pt x="25" y="22"/>
                      <a:pt x="27" y="23"/>
                      <a:pt x="29" y="23"/>
                    </a:cubicBezTo>
                    <a:cubicBezTo>
                      <a:pt x="29" y="24"/>
                      <a:pt x="29" y="25"/>
                      <a:pt x="29" y="26"/>
                    </a:cubicBezTo>
                    <a:cubicBezTo>
                      <a:pt x="28" y="30"/>
                      <a:pt x="27" y="32"/>
                      <a:pt x="24" y="3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7" name="Freeform 88"/>
              <p:cNvSpPr>
                <a:spLocks noChangeArrowheads="1"/>
              </p:cNvSpPr>
              <p:nvPr/>
            </p:nvSpPr>
            <p:spPr bwMode="auto">
              <a:xfrm>
                <a:off x="1390650" y="2884488"/>
                <a:ext cx="131763" cy="165100"/>
              </a:xfrm>
              <a:custGeom>
                <a:avLst/>
                <a:gdLst>
                  <a:gd name="T0" fmla="*/ 31 w 35"/>
                  <a:gd name="T1" fmla="*/ 5 h 44"/>
                  <a:gd name="T2" fmla="*/ 24 w 35"/>
                  <a:gd name="T3" fmla="*/ 2 h 44"/>
                  <a:gd name="T4" fmla="*/ 11 w 35"/>
                  <a:gd name="T5" fmla="*/ 8 h 44"/>
                  <a:gd name="T6" fmla="*/ 12 w 35"/>
                  <a:gd name="T7" fmla="*/ 1 h 44"/>
                  <a:gd name="T8" fmla="*/ 6 w 35"/>
                  <a:gd name="T9" fmla="*/ 0 h 44"/>
                  <a:gd name="T10" fmla="*/ 0 w 35"/>
                  <a:gd name="T11" fmla="*/ 39 h 44"/>
                  <a:gd name="T12" fmla="*/ 6 w 35"/>
                  <a:gd name="T13" fmla="*/ 40 h 44"/>
                  <a:gd name="T14" fmla="*/ 10 w 35"/>
                  <a:gd name="T15" fmla="*/ 18 h 44"/>
                  <a:gd name="T16" fmla="*/ 14 w 35"/>
                  <a:gd name="T17" fmla="*/ 9 h 44"/>
                  <a:gd name="T18" fmla="*/ 23 w 35"/>
                  <a:gd name="T19" fmla="*/ 7 h 44"/>
                  <a:gd name="T20" fmla="*/ 28 w 35"/>
                  <a:gd name="T21" fmla="*/ 10 h 44"/>
                  <a:gd name="T22" fmla="*/ 29 w 35"/>
                  <a:gd name="T23" fmla="*/ 18 h 44"/>
                  <a:gd name="T24" fmla="*/ 25 w 35"/>
                  <a:gd name="T25" fmla="*/ 43 h 44"/>
                  <a:gd name="T26" fmla="*/ 31 w 35"/>
                  <a:gd name="T27" fmla="*/ 44 h 44"/>
                  <a:gd name="T28" fmla="*/ 34 w 35"/>
                  <a:gd name="T29" fmla="*/ 21 h 44"/>
                  <a:gd name="T30" fmla="*/ 35 w 35"/>
                  <a:gd name="T31" fmla="*/ 11 h 44"/>
                  <a:gd name="T32" fmla="*/ 31 w 35"/>
                  <a:gd name="T33" fmla="*/ 5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44"/>
                  <a:gd name="T53" fmla="*/ 35 w 35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44">
                    <a:moveTo>
                      <a:pt x="31" y="5"/>
                    </a:moveTo>
                    <a:cubicBezTo>
                      <a:pt x="30" y="3"/>
                      <a:pt x="27" y="2"/>
                      <a:pt x="24" y="2"/>
                    </a:cubicBezTo>
                    <a:cubicBezTo>
                      <a:pt x="19" y="1"/>
                      <a:pt x="15" y="3"/>
                      <a:pt x="11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6" y="40"/>
                      <a:pt x="6" y="40"/>
                      <a:pt x="6" y="40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4"/>
                      <a:pt x="12" y="11"/>
                      <a:pt x="14" y="9"/>
                    </a:cubicBezTo>
                    <a:cubicBezTo>
                      <a:pt x="17" y="7"/>
                      <a:pt x="20" y="6"/>
                      <a:pt x="23" y="7"/>
                    </a:cubicBezTo>
                    <a:cubicBezTo>
                      <a:pt x="25" y="7"/>
                      <a:pt x="27" y="8"/>
                      <a:pt x="28" y="10"/>
                    </a:cubicBezTo>
                    <a:cubicBezTo>
                      <a:pt x="29" y="12"/>
                      <a:pt x="30" y="14"/>
                      <a:pt x="29" y="18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5" y="16"/>
                      <a:pt x="35" y="13"/>
                      <a:pt x="35" y="11"/>
                    </a:cubicBezTo>
                    <a:cubicBezTo>
                      <a:pt x="34" y="9"/>
                      <a:pt x="33" y="7"/>
                      <a:pt x="31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8" name="Freeform 89"/>
              <p:cNvSpPr>
                <a:spLocks noEditPoints="1" noChangeArrowheads="1"/>
              </p:cNvSpPr>
              <p:nvPr/>
            </p:nvSpPr>
            <p:spPr bwMode="auto">
              <a:xfrm>
                <a:off x="1544638" y="2911475"/>
                <a:ext cx="134938" cy="165100"/>
              </a:xfrm>
              <a:custGeom>
                <a:avLst/>
                <a:gdLst>
                  <a:gd name="T0" fmla="*/ 35 w 36"/>
                  <a:gd name="T1" fmla="*/ 20 h 44"/>
                  <a:gd name="T2" fmla="*/ 34 w 36"/>
                  <a:gd name="T3" fmla="*/ 7 h 44"/>
                  <a:gd name="T4" fmla="*/ 23 w 36"/>
                  <a:gd name="T5" fmla="*/ 1 h 44"/>
                  <a:gd name="T6" fmla="*/ 4 w 36"/>
                  <a:gd name="T7" fmla="*/ 9 h 44"/>
                  <a:gd name="T8" fmla="*/ 10 w 36"/>
                  <a:gd name="T9" fmla="*/ 11 h 44"/>
                  <a:gd name="T10" fmla="*/ 21 w 36"/>
                  <a:gd name="T11" fmla="*/ 6 h 44"/>
                  <a:gd name="T12" fmla="*/ 27 w 36"/>
                  <a:gd name="T13" fmla="*/ 8 h 44"/>
                  <a:gd name="T14" fmla="*/ 30 w 36"/>
                  <a:gd name="T15" fmla="*/ 12 h 44"/>
                  <a:gd name="T16" fmla="*/ 29 w 36"/>
                  <a:gd name="T17" fmla="*/ 19 h 44"/>
                  <a:gd name="T18" fmla="*/ 24 w 36"/>
                  <a:gd name="T19" fmla="*/ 18 h 44"/>
                  <a:gd name="T20" fmla="*/ 7 w 36"/>
                  <a:gd name="T21" fmla="*/ 19 h 44"/>
                  <a:gd name="T22" fmla="*/ 0 w 36"/>
                  <a:gd name="T23" fmla="*/ 28 h 44"/>
                  <a:gd name="T24" fmla="*/ 2 w 36"/>
                  <a:gd name="T25" fmla="*/ 36 h 44"/>
                  <a:gd name="T26" fmla="*/ 12 w 36"/>
                  <a:gd name="T27" fmla="*/ 42 h 44"/>
                  <a:gd name="T28" fmla="*/ 27 w 36"/>
                  <a:gd name="T29" fmla="*/ 36 h 44"/>
                  <a:gd name="T30" fmla="*/ 26 w 36"/>
                  <a:gd name="T31" fmla="*/ 43 h 44"/>
                  <a:gd name="T32" fmla="*/ 32 w 36"/>
                  <a:gd name="T33" fmla="*/ 44 h 44"/>
                  <a:gd name="T34" fmla="*/ 33 w 36"/>
                  <a:gd name="T35" fmla="*/ 36 h 44"/>
                  <a:gd name="T36" fmla="*/ 35 w 36"/>
                  <a:gd name="T37" fmla="*/ 20 h 44"/>
                  <a:gd name="T38" fmla="*/ 23 w 36"/>
                  <a:gd name="T39" fmla="*/ 35 h 44"/>
                  <a:gd name="T40" fmla="*/ 14 w 36"/>
                  <a:gd name="T41" fmla="*/ 37 h 44"/>
                  <a:gd name="T42" fmla="*/ 8 w 36"/>
                  <a:gd name="T43" fmla="*/ 34 h 44"/>
                  <a:gd name="T44" fmla="*/ 6 w 36"/>
                  <a:gd name="T45" fmla="*/ 29 h 44"/>
                  <a:gd name="T46" fmla="*/ 12 w 36"/>
                  <a:gd name="T47" fmla="*/ 23 h 44"/>
                  <a:gd name="T48" fmla="*/ 23 w 36"/>
                  <a:gd name="T49" fmla="*/ 22 h 44"/>
                  <a:gd name="T50" fmla="*/ 29 w 36"/>
                  <a:gd name="T51" fmla="*/ 23 h 44"/>
                  <a:gd name="T52" fmla="*/ 28 w 36"/>
                  <a:gd name="T53" fmla="*/ 26 h 44"/>
                  <a:gd name="T54" fmla="*/ 23 w 36"/>
                  <a:gd name="T55" fmla="*/ 35 h 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6"/>
                  <a:gd name="T85" fmla="*/ 0 h 44"/>
                  <a:gd name="T86" fmla="*/ 36 w 36"/>
                  <a:gd name="T87" fmla="*/ 44 h 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6" h="44">
                    <a:moveTo>
                      <a:pt x="35" y="20"/>
                    </a:moveTo>
                    <a:cubicBezTo>
                      <a:pt x="36" y="14"/>
                      <a:pt x="36" y="10"/>
                      <a:pt x="34" y="7"/>
                    </a:cubicBezTo>
                    <a:cubicBezTo>
                      <a:pt x="32" y="4"/>
                      <a:pt x="28" y="2"/>
                      <a:pt x="23" y="1"/>
                    </a:cubicBezTo>
                    <a:cubicBezTo>
                      <a:pt x="13" y="0"/>
                      <a:pt x="7" y="2"/>
                      <a:pt x="4" y="9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7"/>
                      <a:pt x="15" y="5"/>
                      <a:pt x="21" y="6"/>
                    </a:cubicBezTo>
                    <a:cubicBezTo>
                      <a:pt x="24" y="6"/>
                      <a:pt x="26" y="7"/>
                      <a:pt x="27" y="8"/>
                    </a:cubicBezTo>
                    <a:cubicBezTo>
                      <a:pt x="29" y="9"/>
                      <a:pt x="30" y="10"/>
                      <a:pt x="30" y="12"/>
                    </a:cubicBezTo>
                    <a:cubicBezTo>
                      <a:pt x="30" y="13"/>
                      <a:pt x="30" y="16"/>
                      <a:pt x="29" y="19"/>
                    </a:cubicBezTo>
                    <a:cubicBezTo>
                      <a:pt x="27" y="18"/>
                      <a:pt x="25" y="18"/>
                      <a:pt x="24" y="18"/>
                    </a:cubicBezTo>
                    <a:cubicBezTo>
                      <a:pt x="16" y="16"/>
                      <a:pt x="10" y="17"/>
                      <a:pt x="7" y="19"/>
                    </a:cubicBezTo>
                    <a:cubicBezTo>
                      <a:pt x="3" y="21"/>
                      <a:pt x="1" y="24"/>
                      <a:pt x="0" y="28"/>
                    </a:cubicBezTo>
                    <a:cubicBezTo>
                      <a:pt x="0" y="31"/>
                      <a:pt x="0" y="34"/>
                      <a:pt x="2" y="36"/>
                    </a:cubicBezTo>
                    <a:cubicBezTo>
                      <a:pt x="4" y="39"/>
                      <a:pt x="7" y="41"/>
                      <a:pt x="12" y="42"/>
                    </a:cubicBezTo>
                    <a:cubicBezTo>
                      <a:pt x="18" y="43"/>
                      <a:pt x="23" y="41"/>
                      <a:pt x="27" y="36"/>
                    </a:cubicBezTo>
                    <a:cubicBezTo>
                      <a:pt x="26" y="39"/>
                      <a:pt x="26" y="42"/>
                      <a:pt x="26" y="43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2"/>
                      <a:pt x="32" y="39"/>
                      <a:pt x="33" y="36"/>
                    </a:cubicBezTo>
                    <a:lnTo>
                      <a:pt x="35" y="20"/>
                    </a:lnTo>
                    <a:close/>
                    <a:moveTo>
                      <a:pt x="23" y="35"/>
                    </a:moveTo>
                    <a:cubicBezTo>
                      <a:pt x="21" y="37"/>
                      <a:pt x="17" y="38"/>
                      <a:pt x="14" y="37"/>
                    </a:cubicBezTo>
                    <a:cubicBezTo>
                      <a:pt x="11" y="37"/>
                      <a:pt x="9" y="36"/>
                      <a:pt x="8" y="34"/>
                    </a:cubicBezTo>
                    <a:cubicBezTo>
                      <a:pt x="7" y="33"/>
                      <a:pt x="6" y="31"/>
                      <a:pt x="6" y="29"/>
                    </a:cubicBezTo>
                    <a:cubicBezTo>
                      <a:pt x="7" y="26"/>
                      <a:pt x="9" y="24"/>
                      <a:pt x="12" y="23"/>
                    </a:cubicBezTo>
                    <a:cubicBezTo>
                      <a:pt x="14" y="22"/>
                      <a:pt x="18" y="21"/>
                      <a:pt x="23" y="22"/>
                    </a:cubicBezTo>
                    <a:cubicBezTo>
                      <a:pt x="24" y="22"/>
                      <a:pt x="26" y="23"/>
                      <a:pt x="29" y="23"/>
                    </a:cubicBezTo>
                    <a:cubicBezTo>
                      <a:pt x="29" y="24"/>
                      <a:pt x="28" y="25"/>
                      <a:pt x="28" y="26"/>
                    </a:cubicBezTo>
                    <a:cubicBezTo>
                      <a:pt x="28" y="29"/>
                      <a:pt x="26" y="32"/>
                      <a:pt x="23" y="3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99" name="Freeform 90"/>
              <p:cNvSpPr>
                <a:spLocks noChangeArrowheads="1"/>
              </p:cNvSpPr>
              <p:nvPr/>
            </p:nvSpPr>
            <p:spPr bwMode="auto">
              <a:xfrm>
                <a:off x="1706563" y="2884488"/>
                <a:ext cx="55563" cy="203200"/>
              </a:xfrm>
              <a:custGeom>
                <a:avLst/>
                <a:gdLst>
                  <a:gd name="T0" fmla="*/ 0 w 35"/>
                  <a:gd name="T1" fmla="*/ 126 h 128"/>
                  <a:gd name="T2" fmla="*/ 14 w 35"/>
                  <a:gd name="T3" fmla="*/ 128 h 128"/>
                  <a:gd name="T4" fmla="*/ 35 w 35"/>
                  <a:gd name="T5" fmla="*/ 3 h 128"/>
                  <a:gd name="T6" fmla="*/ 21 w 35"/>
                  <a:gd name="T7" fmla="*/ 0 h 128"/>
                  <a:gd name="T8" fmla="*/ 0 w 35"/>
                  <a:gd name="T9" fmla="*/ 126 h 1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128"/>
                  <a:gd name="T17" fmla="*/ 35 w 35"/>
                  <a:gd name="T18" fmla="*/ 128 h 1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128">
                    <a:moveTo>
                      <a:pt x="0" y="126"/>
                    </a:moveTo>
                    <a:lnTo>
                      <a:pt x="14" y="128"/>
                    </a:lnTo>
                    <a:lnTo>
                      <a:pt x="35" y="3"/>
                    </a:lnTo>
                    <a:lnTo>
                      <a:pt x="21" y="0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0" name="Freeform 91"/>
              <p:cNvSpPr>
                <a:spLocks noChangeArrowheads="1"/>
              </p:cNvSpPr>
              <p:nvPr/>
            </p:nvSpPr>
            <p:spPr bwMode="auto">
              <a:xfrm>
                <a:off x="1747838" y="2944813"/>
                <a:ext cx="153988" cy="206375"/>
              </a:xfrm>
              <a:custGeom>
                <a:avLst/>
                <a:gdLst>
                  <a:gd name="T0" fmla="*/ 20 w 41"/>
                  <a:gd name="T1" fmla="*/ 32 h 55"/>
                  <a:gd name="T2" fmla="*/ 14 w 41"/>
                  <a:gd name="T3" fmla="*/ 1 h 55"/>
                  <a:gd name="T4" fmla="*/ 8 w 41"/>
                  <a:gd name="T5" fmla="*/ 0 h 55"/>
                  <a:gd name="T6" fmla="*/ 15 w 41"/>
                  <a:gd name="T7" fmla="*/ 40 h 55"/>
                  <a:gd name="T8" fmla="*/ 10 w 41"/>
                  <a:gd name="T9" fmla="*/ 48 h 55"/>
                  <a:gd name="T10" fmla="*/ 5 w 41"/>
                  <a:gd name="T11" fmla="*/ 49 h 55"/>
                  <a:gd name="T12" fmla="*/ 1 w 41"/>
                  <a:gd name="T13" fmla="*/ 47 h 55"/>
                  <a:gd name="T14" fmla="*/ 0 w 41"/>
                  <a:gd name="T15" fmla="*/ 52 h 55"/>
                  <a:gd name="T16" fmla="*/ 6 w 41"/>
                  <a:gd name="T17" fmla="*/ 54 h 55"/>
                  <a:gd name="T18" fmla="*/ 18 w 41"/>
                  <a:gd name="T19" fmla="*/ 46 h 55"/>
                  <a:gd name="T20" fmla="*/ 41 w 41"/>
                  <a:gd name="T21" fmla="*/ 5 h 55"/>
                  <a:gd name="T22" fmla="*/ 36 w 41"/>
                  <a:gd name="T23" fmla="*/ 4 h 55"/>
                  <a:gd name="T24" fmla="*/ 20 w 41"/>
                  <a:gd name="T25" fmla="*/ 32 h 5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"/>
                  <a:gd name="T40" fmla="*/ 0 h 55"/>
                  <a:gd name="T41" fmla="*/ 41 w 41"/>
                  <a:gd name="T42" fmla="*/ 55 h 5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" h="55">
                    <a:moveTo>
                      <a:pt x="20" y="32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3" y="44"/>
                      <a:pt x="12" y="47"/>
                      <a:pt x="10" y="48"/>
                    </a:cubicBezTo>
                    <a:cubicBezTo>
                      <a:pt x="9" y="49"/>
                      <a:pt x="7" y="49"/>
                      <a:pt x="5" y="49"/>
                    </a:cubicBezTo>
                    <a:cubicBezTo>
                      <a:pt x="4" y="48"/>
                      <a:pt x="3" y="48"/>
                      <a:pt x="1" y="47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" y="53"/>
                      <a:pt x="4" y="53"/>
                      <a:pt x="6" y="54"/>
                    </a:cubicBezTo>
                    <a:cubicBezTo>
                      <a:pt x="10" y="55"/>
                      <a:pt x="15" y="52"/>
                      <a:pt x="18" y="46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36" y="4"/>
                      <a:pt x="36" y="4"/>
                      <a:pt x="36" y="4"/>
                    </a:cubicBezTo>
                    <a:lnTo>
                      <a:pt x="20" y="3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1" name="Freeform 92"/>
              <p:cNvSpPr>
                <a:spLocks noChangeArrowheads="1"/>
              </p:cNvSpPr>
              <p:nvPr/>
            </p:nvSpPr>
            <p:spPr bwMode="auto">
              <a:xfrm>
                <a:off x="1885950" y="2967038"/>
                <a:ext cx="131763" cy="161925"/>
              </a:xfrm>
              <a:custGeom>
                <a:avLst/>
                <a:gdLst>
                  <a:gd name="T0" fmla="*/ 23 w 35"/>
                  <a:gd name="T1" fmla="*/ 19 h 43"/>
                  <a:gd name="T2" fmla="*/ 16 w 35"/>
                  <a:gd name="T3" fmla="*/ 17 h 43"/>
                  <a:gd name="T4" fmla="*/ 11 w 35"/>
                  <a:gd name="T5" fmla="*/ 10 h 43"/>
                  <a:gd name="T6" fmla="*/ 14 w 35"/>
                  <a:gd name="T7" fmla="*/ 6 h 43"/>
                  <a:gd name="T8" fmla="*/ 20 w 35"/>
                  <a:gd name="T9" fmla="*/ 6 h 43"/>
                  <a:gd name="T10" fmla="*/ 29 w 35"/>
                  <a:gd name="T11" fmla="*/ 14 h 43"/>
                  <a:gd name="T12" fmla="*/ 35 w 35"/>
                  <a:gd name="T13" fmla="*/ 13 h 43"/>
                  <a:gd name="T14" fmla="*/ 21 w 35"/>
                  <a:gd name="T15" fmla="*/ 1 h 43"/>
                  <a:gd name="T16" fmla="*/ 10 w 35"/>
                  <a:gd name="T17" fmla="*/ 2 h 43"/>
                  <a:gd name="T18" fmla="*/ 4 w 35"/>
                  <a:gd name="T19" fmla="*/ 10 h 43"/>
                  <a:gd name="T20" fmla="*/ 6 w 35"/>
                  <a:gd name="T21" fmla="*/ 18 h 43"/>
                  <a:gd name="T22" fmla="*/ 13 w 35"/>
                  <a:gd name="T23" fmla="*/ 22 h 43"/>
                  <a:gd name="T24" fmla="*/ 21 w 35"/>
                  <a:gd name="T25" fmla="*/ 25 h 43"/>
                  <a:gd name="T26" fmla="*/ 27 w 35"/>
                  <a:gd name="T27" fmla="*/ 32 h 43"/>
                  <a:gd name="T28" fmla="*/ 23 w 35"/>
                  <a:gd name="T29" fmla="*/ 37 h 43"/>
                  <a:gd name="T30" fmla="*/ 17 w 35"/>
                  <a:gd name="T31" fmla="*/ 37 h 43"/>
                  <a:gd name="T32" fmla="*/ 6 w 35"/>
                  <a:gd name="T33" fmla="*/ 28 h 43"/>
                  <a:gd name="T34" fmla="*/ 0 w 35"/>
                  <a:gd name="T35" fmla="*/ 28 h 43"/>
                  <a:gd name="T36" fmla="*/ 15 w 35"/>
                  <a:gd name="T37" fmla="*/ 42 h 43"/>
                  <a:gd name="T38" fmla="*/ 27 w 35"/>
                  <a:gd name="T39" fmla="*/ 41 h 43"/>
                  <a:gd name="T40" fmla="*/ 33 w 35"/>
                  <a:gd name="T41" fmla="*/ 33 h 43"/>
                  <a:gd name="T42" fmla="*/ 23 w 35"/>
                  <a:gd name="T43" fmla="*/ 19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5"/>
                  <a:gd name="T67" fmla="*/ 0 h 43"/>
                  <a:gd name="T68" fmla="*/ 35 w 35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5" h="43">
                    <a:moveTo>
                      <a:pt x="23" y="19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2" y="15"/>
                      <a:pt x="10" y="13"/>
                      <a:pt x="11" y="10"/>
                    </a:cubicBezTo>
                    <a:cubicBezTo>
                      <a:pt x="11" y="9"/>
                      <a:pt x="12" y="7"/>
                      <a:pt x="14" y="6"/>
                    </a:cubicBezTo>
                    <a:cubicBezTo>
                      <a:pt x="15" y="6"/>
                      <a:pt x="18" y="6"/>
                      <a:pt x="20" y="6"/>
                    </a:cubicBezTo>
                    <a:cubicBezTo>
                      <a:pt x="25" y="7"/>
                      <a:pt x="28" y="9"/>
                      <a:pt x="29" y="14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6"/>
                      <a:pt x="29" y="2"/>
                      <a:pt x="21" y="1"/>
                    </a:cubicBezTo>
                    <a:cubicBezTo>
                      <a:pt x="16" y="0"/>
                      <a:pt x="12" y="1"/>
                      <a:pt x="10" y="2"/>
                    </a:cubicBezTo>
                    <a:cubicBezTo>
                      <a:pt x="7" y="4"/>
                      <a:pt x="5" y="7"/>
                      <a:pt x="4" y="10"/>
                    </a:cubicBezTo>
                    <a:cubicBezTo>
                      <a:pt x="4" y="13"/>
                      <a:pt x="4" y="16"/>
                      <a:pt x="6" y="18"/>
                    </a:cubicBezTo>
                    <a:cubicBezTo>
                      <a:pt x="8" y="20"/>
                      <a:pt x="10" y="21"/>
                      <a:pt x="13" y="22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5" y="27"/>
                      <a:pt x="27" y="29"/>
                      <a:pt x="27" y="32"/>
                    </a:cubicBezTo>
                    <a:cubicBezTo>
                      <a:pt x="26" y="34"/>
                      <a:pt x="25" y="36"/>
                      <a:pt x="23" y="37"/>
                    </a:cubicBezTo>
                    <a:cubicBezTo>
                      <a:pt x="21" y="37"/>
                      <a:pt x="19" y="38"/>
                      <a:pt x="17" y="37"/>
                    </a:cubicBezTo>
                    <a:cubicBezTo>
                      <a:pt x="10" y="36"/>
                      <a:pt x="6" y="33"/>
                      <a:pt x="6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36"/>
                      <a:pt x="6" y="41"/>
                      <a:pt x="15" y="42"/>
                    </a:cubicBezTo>
                    <a:cubicBezTo>
                      <a:pt x="20" y="43"/>
                      <a:pt x="24" y="43"/>
                      <a:pt x="27" y="41"/>
                    </a:cubicBezTo>
                    <a:cubicBezTo>
                      <a:pt x="31" y="39"/>
                      <a:pt x="33" y="36"/>
                      <a:pt x="33" y="33"/>
                    </a:cubicBezTo>
                    <a:cubicBezTo>
                      <a:pt x="34" y="27"/>
                      <a:pt x="31" y="22"/>
                      <a:pt x="23" y="1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2" name="Freeform 93"/>
              <p:cNvSpPr>
                <a:spLocks noChangeArrowheads="1"/>
              </p:cNvSpPr>
              <p:nvPr/>
            </p:nvSpPr>
            <p:spPr bwMode="auto">
              <a:xfrm>
                <a:off x="2063750" y="2941638"/>
                <a:ext cx="30163" cy="25400"/>
              </a:xfrm>
              <a:custGeom>
                <a:avLst/>
                <a:gdLst>
                  <a:gd name="T0" fmla="*/ 0 w 19"/>
                  <a:gd name="T1" fmla="*/ 14 h 16"/>
                  <a:gd name="T2" fmla="*/ 16 w 19"/>
                  <a:gd name="T3" fmla="*/ 16 h 16"/>
                  <a:gd name="T4" fmla="*/ 19 w 19"/>
                  <a:gd name="T5" fmla="*/ 2 h 16"/>
                  <a:gd name="T6" fmla="*/ 2 w 19"/>
                  <a:gd name="T7" fmla="*/ 0 h 16"/>
                  <a:gd name="T8" fmla="*/ 0 w 19"/>
                  <a:gd name="T9" fmla="*/ 1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6"/>
                  <a:gd name="T17" fmla="*/ 19 w 1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6">
                    <a:moveTo>
                      <a:pt x="0" y="14"/>
                    </a:moveTo>
                    <a:lnTo>
                      <a:pt x="16" y="16"/>
                    </a:lnTo>
                    <a:lnTo>
                      <a:pt x="19" y="2"/>
                    </a:lnTo>
                    <a:lnTo>
                      <a:pt x="2" y="0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3" name="Freeform 94"/>
              <p:cNvSpPr>
                <a:spLocks noChangeArrowheads="1"/>
              </p:cNvSpPr>
              <p:nvPr/>
            </p:nvSpPr>
            <p:spPr bwMode="auto">
              <a:xfrm>
                <a:off x="2036763" y="2989263"/>
                <a:ext cx="44450" cy="150813"/>
              </a:xfrm>
              <a:custGeom>
                <a:avLst/>
                <a:gdLst>
                  <a:gd name="T0" fmla="*/ 0 w 28"/>
                  <a:gd name="T1" fmla="*/ 93 h 95"/>
                  <a:gd name="T2" fmla="*/ 14 w 28"/>
                  <a:gd name="T3" fmla="*/ 95 h 95"/>
                  <a:gd name="T4" fmla="*/ 28 w 28"/>
                  <a:gd name="T5" fmla="*/ 3 h 95"/>
                  <a:gd name="T6" fmla="*/ 14 w 28"/>
                  <a:gd name="T7" fmla="*/ 0 h 95"/>
                  <a:gd name="T8" fmla="*/ 0 w 28"/>
                  <a:gd name="T9" fmla="*/ 93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"/>
                  <a:gd name="T16" fmla="*/ 0 h 95"/>
                  <a:gd name="T17" fmla="*/ 28 w 28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" h="95">
                    <a:moveTo>
                      <a:pt x="0" y="93"/>
                    </a:moveTo>
                    <a:lnTo>
                      <a:pt x="14" y="95"/>
                    </a:lnTo>
                    <a:lnTo>
                      <a:pt x="28" y="3"/>
                    </a:lnTo>
                    <a:lnTo>
                      <a:pt x="14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4" name="Freeform 95"/>
              <p:cNvSpPr>
                <a:spLocks noChangeArrowheads="1"/>
              </p:cNvSpPr>
              <p:nvPr/>
            </p:nvSpPr>
            <p:spPr bwMode="auto">
              <a:xfrm>
                <a:off x="2089150" y="3001963"/>
                <a:ext cx="131763" cy="160338"/>
              </a:xfrm>
              <a:custGeom>
                <a:avLst/>
                <a:gdLst>
                  <a:gd name="T0" fmla="*/ 24 w 35"/>
                  <a:gd name="T1" fmla="*/ 19 h 43"/>
                  <a:gd name="T2" fmla="*/ 16 w 35"/>
                  <a:gd name="T3" fmla="*/ 17 h 43"/>
                  <a:gd name="T4" fmla="*/ 11 w 35"/>
                  <a:gd name="T5" fmla="*/ 10 h 43"/>
                  <a:gd name="T6" fmla="*/ 14 w 35"/>
                  <a:gd name="T7" fmla="*/ 6 h 43"/>
                  <a:gd name="T8" fmla="*/ 21 w 35"/>
                  <a:gd name="T9" fmla="*/ 6 h 43"/>
                  <a:gd name="T10" fmla="*/ 29 w 35"/>
                  <a:gd name="T11" fmla="*/ 14 h 43"/>
                  <a:gd name="T12" fmla="*/ 35 w 35"/>
                  <a:gd name="T13" fmla="*/ 13 h 43"/>
                  <a:gd name="T14" fmla="*/ 21 w 35"/>
                  <a:gd name="T15" fmla="*/ 1 h 43"/>
                  <a:gd name="T16" fmla="*/ 10 w 35"/>
                  <a:gd name="T17" fmla="*/ 2 h 43"/>
                  <a:gd name="T18" fmla="*/ 5 w 35"/>
                  <a:gd name="T19" fmla="*/ 10 h 43"/>
                  <a:gd name="T20" fmla="*/ 7 w 35"/>
                  <a:gd name="T21" fmla="*/ 18 h 43"/>
                  <a:gd name="T22" fmla="*/ 14 w 35"/>
                  <a:gd name="T23" fmla="*/ 23 h 43"/>
                  <a:gd name="T24" fmla="*/ 22 w 35"/>
                  <a:gd name="T25" fmla="*/ 25 h 43"/>
                  <a:gd name="T26" fmla="*/ 27 w 35"/>
                  <a:gd name="T27" fmla="*/ 32 h 43"/>
                  <a:gd name="T28" fmla="*/ 24 w 35"/>
                  <a:gd name="T29" fmla="*/ 37 h 43"/>
                  <a:gd name="T30" fmla="*/ 17 w 35"/>
                  <a:gd name="T31" fmla="*/ 37 h 43"/>
                  <a:gd name="T32" fmla="*/ 6 w 35"/>
                  <a:gd name="T33" fmla="*/ 28 h 43"/>
                  <a:gd name="T34" fmla="*/ 0 w 35"/>
                  <a:gd name="T35" fmla="*/ 28 h 43"/>
                  <a:gd name="T36" fmla="*/ 16 w 35"/>
                  <a:gd name="T37" fmla="*/ 42 h 43"/>
                  <a:gd name="T38" fmla="*/ 28 w 35"/>
                  <a:gd name="T39" fmla="*/ 41 h 43"/>
                  <a:gd name="T40" fmla="*/ 34 w 35"/>
                  <a:gd name="T41" fmla="*/ 33 h 43"/>
                  <a:gd name="T42" fmla="*/ 24 w 35"/>
                  <a:gd name="T43" fmla="*/ 19 h 4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5"/>
                  <a:gd name="T67" fmla="*/ 0 h 43"/>
                  <a:gd name="T68" fmla="*/ 35 w 35"/>
                  <a:gd name="T69" fmla="*/ 43 h 4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5" h="43">
                    <a:moveTo>
                      <a:pt x="24" y="19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3" y="15"/>
                      <a:pt x="11" y="13"/>
                      <a:pt x="11" y="10"/>
                    </a:cubicBezTo>
                    <a:cubicBezTo>
                      <a:pt x="12" y="9"/>
                      <a:pt x="13" y="7"/>
                      <a:pt x="14" y="6"/>
                    </a:cubicBezTo>
                    <a:cubicBezTo>
                      <a:pt x="16" y="6"/>
                      <a:pt x="18" y="6"/>
                      <a:pt x="21" y="6"/>
                    </a:cubicBezTo>
                    <a:cubicBezTo>
                      <a:pt x="26" y="7"/>
                      <a:pt x="29" y="9"/>
                      <a:pt x="29" y="14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6"/>
                      <a:pt x="30" y="2"/>
                      <a:pt x="21" y="1"/>
                    </a:cubicBezTo>
                    <a:cubicBezTo>
                      <a:pt x="17" y="0"/>
                      <a:pt x="13" y="1"/>
                      <a:pt x="10" y="2"/>
                    </a:cubicBezTo>
                    <a:cubicBezTo>
                      <a:pt x="7" y="4"/>
                      <a:pt x="6" y="7"/>
                      <a:pt x="5" y="10"/>
                    </a:cubicBezTo>
                    <a:cubicBezTo>
                      <a:pt x="4" y="13"/>
                      <a:pt x="5" y="16"/>
                      <a:pt x="7" y="18"/>
                    </a:cubicBezTo>
                    <a:cubicBezTo>
                      <a:pt x="8" y="20"/>
                      <a:pt x="11" y="21"/>
                      <a:pt x="14" y="23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6" y="27"/>
                      <a:pt x="28" y="29"/>
                      <a:pt x="27" y="32"/>
                    </a:cubicBezTo>
                    <a:cubicBezTo>
                      <a:pt x="27" y="34"/>
                      <a:pt x="26" y="36"/>
                      <a:pt x="24" y="37"/>
                    </a:cubicBezTo>
                    <a:cubicBezTo>
                      <a:pt x="22" y="37"/>
                      <a:pt x="20" y="38"/>
                      <a:pt x="17" y="37"/>
                    </a:cubicBezTo>
                    <a:cubicBezTo>
                      <a:pt x="10" y="36"/>
                      <a:pt x="7" y="33"/>
                      <a:pt x="6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36"/>
                      <a:pt x="6" y="41"/>
                      <a:pt x="16" y="42"/>
                    </a:cubicBezTo>
                    <a:cubicBezTo>
                      <a:pt x="21" y="43"/>
                      <a:pt x="25" y="43"/>
                      <a:pt x="28" y="41"/>
                    </a:cubicBezTo>
                    <a:cubicBezTo>
                      <a:pt x="31" y="39"/>
                      <a:pt x="33" y="36"/>
                      <a:pt x="34" y="33"/>
                    </a:cubicBezTo>
                    <a:cubicBezTo>
                      <a:pt x="35" y="27"/>
                      <a:pt x="31" y="22"/>
                      <a:pt x="24" y="1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5" name="Freeform 96"/>
              <p:cNvSpPr>
                <a:spLocks noChangeArrowheads="1"/>
              </p:cNvSpPr>
              <p:nvPr/>
            </p:nvSpPr>
            <p:spPr bwMode="auto">
              <a:xfrm>
                <a:off x="0" y="1619250"/>
                <a:ext cx="134938" cy="96838"/>
              </a:xfrm>
              <a:custGeom>
                <a:avLst/>
                <a:gdLst>
                  <a:gd name="T0" fmla="*/ 16 w 85"/>
                  <a:gd name="T1" fmla="*/ 52 h 61"/>
                  <a:gd name="T2" fmla="*/ 68 w 85"/>
                  <a:gd name="T3" fmla="*/ 12 h 61"/>
                  <a:gd name="T4" fmla="*/ 64 w 85"/>
                  <a:gd name="T5" fmla="*/ 0 h 61"/>
                  <a:gd name="T6" fmla="*/ 0 w 85"/>
                  <a:gd name="T7" fmla="*/ 49 h 61"/>
                  <a:gd name="T8" fmla="*/ 4 w 85"/>
                  <a:gd name="T9" fmla="*/ 61 h 61"/>
                  <a:gd name="T10" fmla="*/ 85 w 85"/>
                  <a:gd name="T11" fmla="*/ 61 h 61"/>
                  <a:gd name="T12" fmla="*/ 80 w 85"/>
                  <a:gd name="T13" fmla="*/ 52 h 61"/>
                  <a:gd name="T14" fmla="*/ 16 w 85"/>
                  <a:gd name="T15" fmla="*/ 52 h 6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5"/>
                  <a:gd name="T25" fmla="*/ 0 h 61"/>
                  <a:gd name="T26" fmla="*/ 85 w 85"/>
                  <a:gd name="T27" fmla="*/ 61 h 6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5" h="61">
                    <a:moveTo>
                      <a:pt x="16" y="52"/>
                    </a:moveTo>
                    <a:lnTo>
                      <a:pt x="68" y="12"/>
                    </a:lnTo>
                    <a:lnTo>
                      <a:pt x="64" y="0"/>
                    </a:lnTo>
                    <a:lnTo>
                      <a:pt x="0" y="49"/>
                    </a:lnTo>
                    <a:lnTo>
                      <a:pt x="4" y="61"/>
                    </a:lnTo>
                    <a:lnTo>
                      <a:pt x="85" y="61"/>
                    </a:lnTo>
                    <a:lnTo>
                      <a:pt x="80" y="52"/>
                    </a:lnTo>
                    <a:lnTo>
                      <a:pt x="16" y="5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6" name="Freeform 97"/>
              <p:cNvSpPr>
                <a:spLocks noChangeArrowheads="1"/>
              </p:cNvSpPr>
              <p:nvPr/>
            </p:nvSpPr>
            <p:spPr bwMode="auto">
              <a:xfrm>
                <a:off x="160338" y="1724025"/>
                <a:ext cx="26988" cy="26988"/>
              </a:xfrm>
              <a:custGeom>
                <a:avLst/>
                <a:gdLst>
                  <a:gd name="T0" fmla="*/ 0 w 17"/>
                  <a:gd name="T1" fmla="*/ 5 h 17"/>
                  <a:gd name="T2" fmla="*/ 5 w 17"/>
                  <a:gd name="T3" fmla="*/ 17 h 17"/>
                  <a:gd name="T4" fmla="*/ 17 w 17"/>
                  <a:gd name="T5" fmla="*/ 12 h 17"/>
                  <a:gd name="T6" fmla="*/ 12 w 17"/>
                  <a:gd name="T7" fmla="*/ 0 h 17"/>
                  <a:gd name="T8" fmla="*/ 0 w 17"/>
                  <a:gd name="T9" fmla="*/ 5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5"/>
                    </a:moveTo>
                    <a:lnTo>
                      <a:pt x="5" y="17"/>
                    </a:lnTo>
                    <a:lnTo>
                      <a:pt x="17" y="12"/>
                    </a:lnTo>
                    <a:lnTo>
                      <a:pt x="1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7" name="Freeform 98"/>
              <p:cNvSpPr>
                <a:spLocks noChangeArrowheads="1"/>
              </p:cNvSpPr>
              <p:nvPr/>
            </p:nvSpPr>
            <p:spPr bwMode="auto">
              <a:xfrm>
                <a:off x="25400" y="1738313"/>
                <a:ext cx="120650" cy="57150"/>
              </a:xfrm>
              <a:custGeom>
                <a:avLst/>
                <a:gdLst>
                  <a:gd name="T0" fmla="*/ 0 w 76"/>
                  <a:gd name="T1" fmla="*/ 24 h 36"/>
                  <a:gd name="T2" fmla="*/ 5 w 76"/>
                  <a:gd name="T3" fmla="*/ 36 h 36"/>
                  <a:gd name="T4" fmla="*/ 76 w 76"/>
                  <a:gd name="T5" fmla="*/ 10 h 36"/>
                  <a:gd name="T6" fmla="*/ 74 w 76"/>
                  <a:gd name="T7" fmla="*/ 0 h 36"/>
                  <a:gd name="T8" fmla="*/ 0 w 76"/>
                  <a:gd name="T9" fmla="*/ 2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36"/>
                  <a:gd name="T17" fmla="*/ 76 w 7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36">
                    <a:moveTo>
                      <a:pt x="0" y="24"/>
                    </a:moveTo>
                    <a:lnTo>
                      <a:pt x="5" y="36"/>
                    </a:lnTo>
                    <a:lnTo>
                      <a:pt x="76" y="10"/>
                    </a:lnTo>
                    <a:lnTo>
                      <a:pt x="74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8" name="Freeform 99"/>
              <p:cNvSpPr>
                <a:spLocks noChangeArrowheads="1"/>
              </p:cNvSpPr>
              <p:nvPr/>
            </p:nvSpPr>
            <p:spPr bwMode="auto">
              <a:xfrm>
                <a:off x="47625" y="1795463"/>
                <a:ext cx="131763" cy="109538"/>
              </a:xfrm>
              <a:custGeom>
                <a:avLst/>
                <a:gdLst>
                  <a:gd name="T0" fmla="*/ 30 w 35"/>
                  <a:gd name="T1" fmla="*/ 11 h 29"/>
                  <a:gd name="T2" fmla="*/ 25 w 35"/>
                  <a:gd name="T3" fmla="*/ 20 h 29"/>
                  <a:gd name="T4" fmla="*/ 27 w 35"/>
                  <a:gd name="T5" fmla="*/ 24 h 29"/>
                  <a:gd name="T6" fmla="*/ 33 w 35"/>
                  <a:gd name="T7" fmla="*/ 18 h 29"/>
                  <a:gd name="T8" fmla="*/ 34 w 35"/>
                  <a:gd name="T9" fmla="*/ 9 h 29"/>
                  <a:gd name="T10" fmla="*/ 26 w 35"/>
                  <a:gd name="T11" fmla="*/ 1 h 29"/>
                  <a:gd name="T12" fmla="*/ 13 w 35"/>
                  <a:gd name="T13" fmla="*/ 2 h 29"/>
                  <a:gd name="T14" fmla="*/ 3 w 35"/>
                  <a:gd name="T15" fmla="*/ 9 h 29"/>
                  <a:gd name="T16" fmla="*/ 2 w 35"/>
                  <a:gd name="T17" fmla="*/ 20 h 29"/>
                  <a:gd name="T18" fmla="*/ 7 w 35"/>
                  <a:gd name="T19" fmla="*/ 27 h 29"/>
                  <a:gd name="T20" fmla="*/ 16 w 35"/>
                  <a:gd name="T21" fmla="*/ 28 h 29"/>
                  <a:gd name="T22" fmla="*/ 16 w 35"/>
                  <a:gd name="T23" fmla="*/ 23 h 29"/>
                  <a:gd name="T24" fmla="*/ 5 w 35"/>
                  <a:gd name="T25" fmla="*/ 19 h 29"/>
                  <a:gd name="T26" fmla="*/ 7 w 35"/>
                  <a:gd name="T27" fmla="*/ 12 h 29"/>
                  <a:gd name="T28" fmla="*/ 15 w 35"/>
                  <a:gd name="T29" fmla="*/ 6 h 29"/>
                  <a:gd name="T30" fmla="*/ 24 w 35"/>
                  <a:gd name="T31" fmla="*/ 6 h 29"/>
                  <a:gd name="T32" fmla="*/ 30 w 35"/>
                  <a:gd name="T33" fmla="*/ 11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5"/>
                  <a:gd name="T52" fmla="*/ 0 h 29"/>
                  <a:gd name="T53" fmla="*/ 35 w 35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5" h="29">
                    <a:moveTo>
                      <a:pt x="30" y="11"/>
                    </a:moveTo>
                    <a:cubicBezTo>
                      <a:pt x="31" y="15"/>
                      <a:pt x="29" y="18"/>
                      <a:pt x="25" y="20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0" y="23"/>
                      <a:pt x="32" y="21"/>
                      <a:pt x="33" y="18"/>
                    </a:cubicBezTo>
                    <a:cubicBezTo>
                      <a:pt x="35" y="15"/>
                      <a:pt x="35" y="12"/>
                      <a:pt x="34" y="9"/>
                    </a:cubicBezTo>
                    <a:cubicBezTo>
                      <a:pt x="32" y="5"/>
                      <a:pt x="30" y="2"/>
                      <a:pt x="26" y="1"/>
                    </a:cubicBezTo>
                    <a:cubicBezTo>
                      <a:pt x="22" y="0"/>
                      <a:pt x="18" y="0"/>
                      <a:pt x="13" y="2"/>
                    </a:cubicBezTo>
                    <a:cubicBezTo>
                      <a:pt x="9" y="3"/>
                      <a:pt x="5" y="5"/>
                      <a:pt x="3" y="9"/>
                    </a:cubicBezTo>
                    <a:cubicBezTo>
                      <a:pt x="1" y="12"/>
                      <a:pt x="0" y="16"/>
                      <a:pt x="2" y="20"/>
                    </a:cubicBezTo>
                    <a:cubicBezTo>
                      <a:pt x="3" y="23"/>
                      <a:pt x="4" y="25"/>
                      <a:pt x="7" y="27"/>
                    </a:cubicBezTo>
                    <a:cubicBezTo>
                      <a:pt x="10" y="28"/>
                      <a:pt x="13" y="29"/>
                      <a:pt x="16" y="2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0" y="24"/>
                      <a:pt x="7" y="22"/>
                      <a:pt x="5" y="19"/>
                    </a:cubicBezTo>
                    <a:cubicBezTo>
                      <a:pt x="5" y="16"/>
                      <a:pt x="5" y="14"/>
                      <a:pt x="7" y="12"/>
                    </a:cubicBezTo>
                    <a:cubicBezTo>
                      <a:pt x="8" y="9"/>
                      <a:pt x="11" y="8"/>
                      <a:pt x="15" y="6"/>
                    </a:cubicBezTo>
                    <a:cubicBezTo>
                      <a:pt x="19" y="5"/>
                      <a:pt x="22" y="5"/>
                      <a:pt x="24" y="6"/>
                    </a:cubicBezTo>
                    <a:cubicBezTo>
                      <a:pt x="27" y="6"/>
                      <a:pt x="29" y="8"/>
                      <a:pt x="30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09" name="Freeform 100"/>
              <p:cNvSpPr>
                <a:spLocks noChangeArrowheads="1"/>
              </p:cNvSpPr>
              <p:nvPr/>
            </p:nvSpPr>
            <p:spPr bwMode="auto">
              <a:xfrm>
                <a:off x="82550" y="1881188"/>
                <a:ext cx="149225" cy="109538"/>
              </a:xfrm>
              <a:custGeom>
                <a:avLst/>
                <a:gdLst>
                  <a:gd name="T0" fmla="*/ 9 w 40"/>
                  <a:gd name="T1" fmla="*/ 18 h 29"/>
                  <a:gd name="T2" fmla="*/ 28 w 40"/>
                  <a:gd name="T3" fmla="*/ 11 h 29"/>
                  <a:gd name="T4" fmla="*/ 30 w 40"/>
                  <a:gd name="T5" fmla="*/ 18 h 29"/>
                  <a:gd name="T6" fmla="*/ 34 w 40"/>
                  <a:gd name="T7" fmla="*/ 17 h 29"/>
                  <a:gd name="T8" fmla="*/ 32 w 40"/>
                  <a:gd name="T9" fmla="*/ 10 h 29"/>
                  <a:gd name="T10" fmla="*/ 40 w 40"/>
                  <a:gd name="T11" fmla="*/ 7 h 29"/>
                  <a:gd name="T12" fmla="*/ 38 w 40"/>
                  <a:gd name="T13" fmla="*/ 3 h 29"/>
                  <a:gd name="T14" fmla="*/ 30 w 40"/>
                  <a:gd name="T15" fmla="*/ 5 h 29"/>
                  <a:gd name="T16" fmla="*/ 28 w 40"/>
                  <a:gd name="T17" fmla="*/ 0 h 29"/>
                  <a:gd name="T18" fmla="*/ 25 w 40"/>
                  <a:gd name="T19" fmla="*/ 1 h 29"/>
                  <a:gd name="T20" fmla="*/ 26 w 40"/>
                  <a:gd name="T21" fmla="*/ 6 h 29"/>
                  <a:gd name="T22" fmla="*/ 8 w 40"/>
                  <a:gd name="T23" fmla="*/ 13 h 29"/>
                  <a:gd name="T24" fmla="*/ 2 w 40"/>
                  <a:gd name="T25" fmla="*/ 25 h 29"/>
                  <a:gd name="T26" fmla="*/ 4 w 40"/>
                  <a:gd name="T27" fmla="*/ 29 h 29"/>
                  <a:gd name="T28" fmla="*/ 7 w 40"/>
                  <a:gd name="T29" fmla="*/ 28 h 29"/>
                  <a:gd name="T30" fmla="*/ 6 w 40"/>
                  <a:gd name="T31" fmla="*/ 24 h 29"/>
                  <a:gd name="T32" fmla="*/ 9 w 40"/>
                  <a:gd name="T33" fmla="*/ 18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29"/>
                  <a:gd name="T53" fmla="*/ 40 w 40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29">
                    <a:moveTo>
                      <a:pt x="9" y="18"/>
                    </a:moveTo>
                    <a:cubicBezTo>
                      <a:pt x="28" y="11"/>
                      <a:pt x="28" y="11"/>
                      <a:pt x="28" y="1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2" y="15"/>
                      <a:pt x="0" y="19"/>
                      <a:pt x="2" y="25"/>
                    </a:cubicBezTo>
                    <a:cubicBezTo>
                      <a:pt x="2" y="26"/>
                      <a:pt x="3" y="27"/>
                      <a:pt x="4" y="29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6"/>
                      <a:pt x="6" y="25"/>
                      <a:pt x="6" y="24"/>
                    </a:cubicBezTo>
                    <a:cubicBezTo>
                      <a:pt x="5" y="21"/>
                      <a:pt x="6" y="19"/>
                      <a:pt x="9" y="1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0" name="Freeform 101"/>
              <p:cNvSpPr>
                <a:spLocks noEditPoints="1" noChangeArrowheads="1"/>
              </p:cNvSpPr>
              <p:nvPr/>
            </p:nvSpPr>
            <p:spPr bwMode="auto">
              <a:xfrm>
                <a:off x="107950" y="1971675"/>
                <a:ext cx="131763" cy="112713"/>
              </a:xfrm>
              <a:custGeom>
                <a:avLst/>
                <a:gdLst>
                  <a:gd name="T0" fmla="*/ 34 w 35"/>
                  <a:gd name="T1" fmla="*/ 10 h 30"/>
                  <a:gd name="T2" fmla="*/ 26 w 35"/>
                  <a:gd name="T3" fmla="*/ 1 h 30"/>
                  <a:gd name="T4" fmla="*/ 13 w 35"/>
                  <a:gd name="T5" fmla="*/ 1 h 30"/>
                  <a:gd name="T6" fmla="*/ 3 w 35"/>
                  <a:gd name="T7" fmla="*/ 9 h 30"/>
                  <a:gd name="T8" fmla="*/ 1 w 35"/>
                  <a:gd name="T9" fmla="*/ 20 h 30"/>
                  <a:gd name="T10" fmla="*/ 9 w 35"/>
                  <a:gd name="T11" fmla="*/ 29 h 30"/>
                  <a:gd name="T12" fmla="*/ 22 w 35"/>
                  <a:gd name="T13" fmla="*/ 29 h 30"/>
                  <a:gd name="T14" fmla="*/ 32 w 35"/>
                  <a:gd name="T15" fmla="*/ 21 h 30"/>
                  <a:gd name="T16" fmla="*/ 34 w 35"/>
                  <a:gd name="T17" fmla="*/ 10 h 30"/>
                  <a:gd name="T18" fmla="*/ 10 w 35"/>
                  <a:gd name="T19" fmla="*/ 24 h 30"/>
                  <a:gd name="T20" fmla="*/ 5 w 35"/>
                  <a:gd name="T21" fmla="*/ 19 h 30"/>
                  <a:gd name="T22" fmla="*/ 6 w 35"/>
                  <a:gd name="T23" fmla="*/ 12 h 30"/>
                  <a:gd name="T24" fmla="*/ 15 w 35"/>
                  <a:gd name="T25" fmla="*/ 7 h 30"/>
                  <a:gd name="T26" fmla="*/ 25 w 35"/>
                  <a:gd name="T27" fmla="*/ 6 h 30"/>
                  <a:gd name="T28" fmla="*/ 30 w 35"/>
                  <a:gd name="T29" fmla="*/ 11 h 30"/>
                  <a:gd name="T30" fmla="*/ 29 w 35"/>
                  <a:gd name="T31" fmla="*/ 18 h 30"/>
                  <a:gd name="T32" fmla="*/ 20 w 35"/>
                  <a:gd name="T33" fmla="*/ 24 h 30"/>
                  <a:gd name="T34" fmla="*/ 10 w 35"/>
                  <a:gd name="T35" fmla="*/ 24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30"/>
                  <a:gd name="T56" fmla="*/ 35 w 35"/>
                  <a:gd name="T57" fmla="*/ 30 h 3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30">
                    <a:moveTo>
                      <a:pt x="34" y="10"/>
                    </a:moveTo>
                    <a:cubicBezTo>
                      <a:pt x="32" y="6"/>
                      <a:pt x="30" y="3"/>
                      <a:pt x="26" y="1"/>
                    </a:cubicBezTo>
                    <a:cubicBezTo>
                      <a:pt x="22" y="0"/>
                      <a:pt x="18" y="0"/>
                      <a:pt x="13" y="1"/>
                    </a:cubicBezTo>
                    <a:cubicBezTo>
                      <a:pt x="8" y="3"/>
                      <a:pt x="5" y="5"/>
                      <a:pt x="3" y="9"/>
                    </a:cubicBezTo>
                    <a:cubicBezTo>
                      <a:pt x="0" y="12"/>
                      <a:pt x="0" y="16"/>
                      <a:pt x="1" y="20"/>
                    </a:cubicBezTo>
                    <a:cubicBezTo>
                      <a:pt x="3" y="24"/>
                      <a:pt x="5" y="27"/>
                      <a:pt x="9" y="29"/>
                    </a:cubicBezTo>
                    <a:cubicBezTo>
                      <a:pt x="13" y="30"/>
                      <a:pt x="17" y="30"/>
                      <a:pt x="22" y="29"/>
                    </a:cubicBezTo>
                    <a:cubicBezTo>
                      <a:pt x="27" y="27"/>
                      <a:pt x="30" y="25"/>
                      <a:pt x="32" y="21"/>
                    </a:cubicBezTo>
                    <a:cubicBezTo>
                      <a:pt x="35" y="18"/>
                      <a:pt x="35" y="14"/>
                      <a:pt x="34" y="10"/>
                    </a:cubicBezTo>
                    <a:close/>
                    <a:moveTo>
                      <a:pt x="10" y="24"/>
                    </a:moveTo>
                    <a:cubicBezTo>
                      <a:pt x="8" y="23"/>
                      <a:pt x="6" y="22"/>
                      <a:pt x="5" y="19"/>
                    </a:cubicBezTo>
                    <a:cubicBezTo>
                      <a:pt x="5" y="17"/>
                      <a:pt x="5" y="14"/>
                      <a:pt x="6" y="12"/>
                    </a:cubicBezTo>
                    <a:cubicBezTo>
                      <a:pt x="8" y="10"/>
                      <a:pt x="10" y="8"/>
                      <a:pt x="15" y="7"/>
                    </a:cubicBezTo>
                    <a:cubicBezTo>
                      <a:pt x="19" y="5"/>
                      <a:pt x="22" y="5"/>
                      <a:pt x="25" y="6"/>
                    </a:cubicBezTo>
                    <a:cubicBezTo>
                      <a:pt x="27" y="7"/>
                      <a:pt x="29" y="9"/>
                      <a:pt x="30" y="11"/>
                    </a:cubicBezTo>
                    <a:cubicBezTo>
                      <a:pt x="30" y="13"/>
                      <a:pt x="30" y="16"/>
                      <a:pt x="29" y="18"/>
                    </a:cubicBezTo>
                    <a:cubicBezTo>
                      <a:pt x="27" y="20"/>
                      <a:pt x="25" y="22"/>
                      <a:pt x="20" y="24"/>
                    </a:cubicBezTo>
                    <a:cubicBezTo>
                      <a:pt x="16" y="25"/>
                      <a:pt x="13" y="25"/>
                      <a:pt x="10" y="2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1" name="Freeform 102"/>
              <p:cNvSpPr>
                <a:spLocks noChangeArrowheads="1"/>
              </p:cNvSpPr>
              <p:nvPr/>
            </p:nvSpPr>
            <p:spPr bwMode="auto">
              <a:xfrm>
                <a:off x="142875" y="2089150"/>
                <a:ext cx="134938" cy="58738"/>
              </a:xfrm>
              <a:custGeom>
                <a:avLst/>
                <a:gdLst>
                  <a:gd name="T0" fmla="*/ 33 w 36"/>
                  <a:gd name="T1" fmla="*/ 9 h 16"/>
                  <a:gd name="T2" fmla="*/ 25 w 36"/>
                  <a:gd name="T3" fmla="*/ 6 h 16"/>
                  <a:gd name="T4" fmla="*/ 32 w 36"/>
                  <a:gd name="T5" fmla="*/ 4 h 16"/>
                  <a:gd name="T6" fmla="*/ 31 w 36"/>
                  <a:gd name="T7" fmla="*/ 0 h 16"/>
                  <a:gd name="T8" fmla="*/ 0 w 36"/>
                  <a:gd name="T9" fmla="*/ 10 h 16"/>
                  <a:gd name="T10" fmla="*/ 2 w 36"/>
                  <a:gd name="T11" fmla="*/ 15 h 16"/>
                  <a:gd name="T12" fmla="*/ 18 w 36"/>
                  <a:gd name="T13" fmla="*/ 9 h 16"/>
                  <a:gd name="T14" fmla="*/ 27 w 36"/>
                  <a:gd name="T15" fmla="*/ 10 h 16"/>
                  <a:gd name="T16" fmla="*/ 32 w 36"/>
                  <a:gd name="T17" fmla="*/ 15 h 16"/>
                  <a:gd name="T18" fmla="*/ 32 w 36"/>
                  <a:gd name="T19" fmla="*/ 16 h 16"/>
                  <a:gd name="T20" fmla="*/ 36 w 36"/>
                  <a:gd name="T21" fmla="*/ 15 h 16"/>
                  <a:gd name="T22" fmla="*/ 36 w 36"/>
                  <a:gd name="T23" fmla="*/ 13 h 16"/>
                  <a:gd name="T24" fmla="*/ 33 w 36"/>
                  <a:gd name="T25" fmla="*/ 9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16"/>
                  <a:gd name="T41" fmla="*/ 36 w 36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16">
                    <a:moveTo>
                      <a:pt x="33" y="9"/>
                    </a:moveTo>
                    <a:cubicBezTo>
                      <a:pt x="31" y="7"/>
                      <a:pt x="29" y="7"/>
                      <a:pt x="25" y="6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1" y="8"/>
                      <a:pt x="24" y="8"/>
                      <a:pt x="27" y="10"/>
                    </a:cubicBezTo>
                    <a:cubicBezTo>
                      <a:pt x="29" y="11"/>
                      <a:pt x="31" y="12"/>
                      <a:pt x="32" y="15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6" y="14"/>
                      <a:pt x="36" y="13"/>
                      <a:pt x="36" y="13"/>
                    </a:cubicBezTo>
                    <a:cubicBezTo>
                      <a:pt x="35" y="11"/>
                      <a:pt x="34" y="10"/>
                      <a:pt x="33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2" name="Freeform 103"/>
              <p:cNvSpPr>
                <a:spLocks noChangeArrowheads="1"/>
              </p:cNvSpPr>
              <p:nvPr/>
            </p:nvSpPr>
            <p:spPr bwMode="auto">
              <a:xfrm>
                <a:off x="127000" y="2155825"/>
                <a:ext cx="184150" cy="93663"/>
              </a:xfrm>
              <a:custGeom>
                <a:avLst/>
                <a:gdLst>
                  <a:gd name="T0" fmla="*/ 48 w 49"/>
                  <a:gd name="T1" fmla="*/ 21 h 25"/>
                  <a:gd name="T2" fmla="*/ 22 w 49"/>
                  <a:gd name="T3" fmla="*/ 20 h 25"/>
                  <a:gd name="T4" fmla="*/ 42 w 49"/>
                  <a:gd name="T5" fmla="*/ 4 h 25"/>
                  <a:gd name="T6" fmla="*/ 41 w 49"/>
                  <a:gd name="T7" fmla="*/ 0 h 25"/>
                  <a:gd name="T8" fmla="*/ 14 w 49"/>
                  <a:gd name="T9" fmla="*/ 20 h 25"/>
                  <a:gd name="T10" fmla="*/ 7 w 49"/>
                  <a:gd name="T11" fmla="*/ 19 h 25"/>
                  <a:gd name="T12" fmla="*/ 4 w 49"/>
                  <a:gd name="T13" fmla="*/ 16 h 25"/>
                  <a:gd name="T14" fmla="*/ 4 w 49"/>
                  <a:gd name="T15" fmla="*/ 13 h 25"/>
                  <a:gd name="T16" fmla="*/ 0 w 49"/>
                  <a:gd name="T17" fmla="*/ 14 h 25"/>
                  <a:gd name="T18" fmla="*/ 1 w 49"/>
                  <a:gd name="T19" fmla="*/ 18 h 25"/>
                  <a:gd name="T20" fmla="*/ 11 w 49"/>
                  <a:gd name="T21" fmla="*/ 24 h 25"/>
                  <a:gd name="T22" fmla="*/ 49 w 49"/>
                  <a:gd name="T23" fmla="*/ 25 h 25"/>
                  <a:gd name="T24" fmla="*/ 48 w 49"/>
                  <a:gd name="T25" fmla="*/ 21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25"/>
                  <a:gd name="T41" fmla="*/ 49 w 49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25">
                    <a:moveTo>
                      <a:pt x="48" y="21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1" y="20"/>
                      <a:pt x="8" y="20"/>
                      <a:pt x="7" y="19"/>
                    </a:cubicBezTo>
                    <a:cubicBezTo>
                      <a:pt x="6" y="18"/>
                      <a:pt x="5" y="17"/>
                      <a:pt x="4" y="16"/>
                    </a:cubicBezTo>
                    <a:cubicBezTo>
                      <a:pt x="4" y="15"/>
                      <a:pt x="4" y="14"/>
                      <a:pt x="4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7"/>
                      <a:pt x="1" y="18"/>
                    </a:cubicBezTo>
                    <a:cubicBezTo>
                      <a:pt x="2" y="22"/>
                      <a:pt x="5" y="24"/>
                      <a:pt x="11" y="24"/>
                    </a:cubicBezTo>
                    <a:cubicBezTo>
                      <a:pt x="49" y="25"/>
                      <a:pt x="49" y="25"/>
                      <a:pt x="49" y="25"/>
                    </a:cubicBez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3" name="Freeform 104"/>
              <p:cNvSpPr>
                <a:spLocks noEditPoints="1" noChangeArrowheads="1"/>
              </p:cNvSpPr>
              <p:nvPr/>
            </p:nvSpPr>
            <p:spPr bwMode="auto">
              <a:xfrm>
                <a:off x="2405063" y="1933575"/>
                <a:ext cx="104775" cy="142875"/>
              </a:xfrm>
              <a:custGeom>
                <a:avLst/>
                <a:gdLst>
                  <a:gd name="T0" fmla="*/ 19 w 28"/>
                  <a:gd name="T1" fmla="*/ 1 h 38"/>
                  <a:gd name="T2" fmla="*/ 9 w 28"/>
                  <a:gd name="T3" fmla="*/ 6 h 38"/>
                  <a:gd name="T4" fmla="*/ 10 w 28"/>
                  <a:gd name="T5" fmla="*/ 0 h 38"/>
                  <a:gd name="T6" fmla="*/ 6 w 28"/>
                  <a:gd name="T7" fmla="*/ 0 h 38"/>
                  <a:gd name="T8" fmla="*/ 0 w 28"/>
                  <a:gd name="T9" fmla="*/ 38 h 38"/>
                  <a:gd name="T10" fmla="*/ 4 w 28"/>
                  <a:gd name="T11" fmla="*/ 38 h 38"/>
                  <a:gd name="T12" fmla="*/ 6 w 28"/>
                  <a:gd name="T13" fmla="*/ 24 h 38"/>
                  <a:gd name="T14" fmla="*/ 14 w 28"/>
                  <a:gd name="T15" fmla="*/ 31 h 38"/>
                  <a:gd name="T16" fmla="*/ 23 w 28"/>
                  <a:gd name="T17" fmla="*/ 28 h 38"/>
                  <a:gd name="T18" fmla="*/ 27 w 28"/>
                  <a:gd name="T19" fmla="*/ 17 h 38"/>
                  <a:gd name="T20" fmla="*/ 26 w 28"/>
                  <a:gd name="T21" fmla="*/ 6 h 38"/>
                  <a:gd name="T22" fmla="*/ 19 w 28"/>
                  <a:gd name="T23" fmla="*/ 1 h 38"/>
                  <a:gd name="T24" fmla="*/ 19 w 28"/>
                  <a:gd name="T25" fmla="*/ 25 h 38"/>
                  <a:gd name="T26" fmla="*/ 14 w 28"/>
                  <a:gd name="T27" fmla="*/ 27 h 38"/>
                  <a:gd name="T28" fmla="*/ 9 w 28"/>
                  <a:gd name="T29" fmla="*/ 24 h 38"/>
                  <a:gd name="T30" fmla="*/ 7 w 28"/>
                  <a:gd name="T31" fmla="*/ 18 h 38"/>
                  <a:gd name="T32" fmla="*/ 8 w 28"/>
                  <a:gd name="T33" fmla="*/ 10 h 38"/>
                  <a:gd name="T34" fmla="*/ 12 w 28"/>
                  <a:gd name="T35" fmla="*/ 6 h 38"/>
                  <a:gd name="T36" fmla="*/ 17 w 28"/>
                  <a:gd name="T37" fmla="*/ 5 h 38"/>
                  <a:gd name="T38" fmla="*/ 22 w 28"/>
                  <a:gd name="T39" fmla="*/ 8 h 38"/>
                  <a:gd name="T40" fmla="*/ 23 w 28"/>
                  <a:gd name="T41" fmla="*/ 17 h 38"/>
                  <a:gd name="T42" fmla="*/ 19 w 28"/>
                  <a:gd name="T43" fmla="*/ 25 h 3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"/>
                  <a:gd name="T67" fmla="*/ 0 h 38"/>
                  <a:gd name="T68" fmla="*/ 28 w 28"/>
                  <a:gd name="T69" fmla="*/ 38 h 3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" h="38">
                    <a:moveTo>
                      <a:pt x="19" y="1"/>
                    </a:moveTo>
                    <a:cubicBezTo>
                      <a:pt x="15" y="0"/>
                      <a:pt x="11" y="2"/>
                      <a:pt x="9" y="6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8"/>
                      <a:pt x="10" y="30"/>
                      <a:pt x="14" y="31"/>
                    </a:cubicBezTo>
                    <a:cubicBezTo>
                      <a:pt x="17" y="31"/>
                      <a:pt x="20" y="30"/>
                      <a:pt x="23" y="28"/>
                    </a:cubicBezTo>
                    <a:cubicBezTo>
                      <a:pt x="25" y="26"/>
                      <a:pt x="27" y="22"/>
                      <a:pt x="27" y="17"/>
                    </a:cubicBezTo>
                    <a:cubicBezTo>
                      <a:pt x="28" y="13"/>
                      <a:pt x="28" y="9"/>
                      <a:pt x="26" y="6"/>
                    </a:cubicBezTo>
                    <a:cubicBezTo>
                      <a:pt x="24" y="3"/>
                      <a:pt x="22" y="1"/>
                      <a:pt x="19" y="1"/>
                    </a:cubicBezTo>
                    <a:close/>
                    <a:moveTo>
                      <a:pt x="19" y="25"/>
                    </a:moveTo>
                    <a:cubicBezTo>
                      <a:pt x="17" y="27"/>
                      <a:pt x="15" y="27"/>
                      <a:pt x="14" y="27"/>
                    </a:cubicBezTo>
                    <a:cubicBezTo>
                      <a:pt x="12" y="27"/>
                      <a:pt x="10" y="26"/>
                      <a:pt x="9" y="24"/>
                    </a:cubicBezTo>
                    <a:cubicBezTo>
                      <a:pt x="8" y="22"/>
                      <a:pt x="7" y="21"/>
                      <a:pt x="7" y="18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9"/>
                      <a:pt x="10" y="7"/>
                      <a:pt x="12" y="6"/>
                    </a:cubicBezTo>
                    <a:cubicBezTo>
                      <a:pt x="14" y="5"/>
                      <a:pt x="15" y="4"/>
                      <a:pt x="17" y="5"/>
                    </a:cubicBezTo>
                    <a:cubicBezTo>
                      <a:pt x="19" y="5"/>
                      <a:pt x="21" y="6"/>
                      <a:pt x="22" y="8"/>
                    </a:cubicBezTo>
                    <a:cubicBezTo>
                      <a:pt x="23" y="10"/>
                      <a:pt x="23" y="13"/>
                      <a:pt x="23" y="17"/>
                    </a:cubicBezTo>
                    <a:cubicBezTo>
                      <a:pt x="22" y="21"/>
                      <a:pt x="21" y="24"/>
                      <a:pt x="19" y="2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4" name="Freeform 105"/>
              <p:cNvSpPr>
                <a:spLocks noChangeArrowheads="1"/>
              </p:cNvSpPr>
              <p:nvPr/>
            </p:nvSpPr>
            <p:spPr bwMode="auto">
              <a:xfrm>
                <a:off x="2525713" y="1949450"/>
                <a:ext cx="68263" cy="109538"/>
              </a:xfrm>
              <a:custGeom>
                <a:avLst/>
                <a:gdLst>
                  <a:gd name="T0" fmla="*/ 12 w 18"/>
                  <a:gd name="T1" fmla="*/ 2 h 29"/>
                  <a:gd name="T2" fmla="*/ 7 w 18"/>
                  <a:gd name="T3" fmla="*/ 8 h 29"/>
                  <a:gd name="T4" fmla="*/ 8 w 18"/>
                  <a:gd name="T5" fmla="*/ 1 h 29"/>
                  <a:gd name="T6" fmla="*/ 4 w 18"/>
                  <a:gd name="T7" fmla="*/ 0 h 29"/>
                  <a:gd name="T8" fmla="*/ 0 w 18"/>
                  <a:gd name="T9" fmla="*/ 29 h 29"/>
                  <a:gd name="T10" fmla="*/ 4 w 18"/>
                  <a:gd name="T11" fmla="*/ 29 h 29"/>
                  <a:gd name="T12" fmla="*/ 7 w 18"/>
                  <a:gd name="T13" fmla="*/ 14 h 29"/>
                  <a:gd name="T14" fmla="*/ 10 w 18"/>
                  <a:gd name="T15" fmla="*/ 8 h 29"/>
                  <a:gd name="T16" fmla="*/ 17 w 18"/>
                  <a:gd name="T17" fmla="*/ 6 h 29"/>
                  <a:gd name="T18" fmla="*/ 18 w 18"/>
                  <a:gd name="T19" fmla="*/ 6 h 29"/>
                  <a:gd name="T20" fmla="*/ 18 w 18"/>
                  <a:gd name="T21" fmla="*/ 2 h 29"/>
                  <a:gd name="T22" fmla="*/ 17 w 18"/>
                  <a:gd name="T23" fmla="*/ 1 h 29"/>
                  <a:gd name="T24" fmla="*/ 12 w 18"/>
                  <a:gd name="T25" fmla="*/ 2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8"/>
                  <a:gd name="T40" fmla="*/ 0 h 29"/>
                  <a:gd name="T41" fmla="*/ 18 w 18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8" h="29">
                    <a:moveTo>
                      <a:pt x="12" y="2"/>
                    </a:moveTo>
                    <a:cubicBezTo>
                      <a:pt x="11" y="3"/>
                      <a:pt x="9" y="5"/>
                      <a:pt x="7" y="8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1"/>
                      <a:pt x="8" y="9"/>
                      <a:pt x="10" y="8"/>
                    </a:cubicBezTo>
                    <a:cubicBezTo>
                      <a:pt x="12" y="6"/>
                      <a:pt x="14" y="5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7" y="1"/>
                      <a:pt x="17" y="1"/>
                    </a:cubicBezTo>
                    <a:cubicBezTo>
                      <a:pt x="15" y="1"/>
                      <a:pt x="14" y="1"/>
                      <a:pt x="12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5" name="Freeform 106"/>
              <p:cNvSpPr>
                <a:spLocks noEditPoints="1" noChangeArrowheads="1"/>
              </p:cNvSpPr>
              <p:nvPr/>
            </p:nvSpPr>
            <p:spPr bwMode="auto">
              <a:xfrm>
                <a:off x="2589213" y="1960563"/>
                <a:ext cx="101600" cy="115888"/>
              </a:xfrm>
              <a:custGeom>
                <a:avLst/>
                <a:gdLst>
                  <a:gd name="T0" fmla="*/ 16 w 27"/>
                  <a:gd name="T1" fmla="*/ 1 h 31"/>
                  <a:gd name="T2" fmla="*/ 6 w 27"/>
                  <a:gd name="T3" fmla="*/ 4 h 31"/>
                  <a:gd name="T4" fmla="*/ 1 w 27"/>
                  <a:gd name="T5" fmla="*/ 14 h 31"/>
                  <a:gd name="T6" fmla="*/ 2 w 27"/>
                  <a:gd name="T7" fmla="*/ 25 h 31"/>
                  <a:gd name="T8" fmla="*/ 11 w 27"/>
                  <a:gd name="T9" fmla="*/ 31 h 31"/>
                  <a:gd name="T10" fmla="*/ 21 w 27"/>
                  <a:gd name="T11" fmla="*/ 28 h 31"/>
                  <a:gd name="T12" fmla="*/ 26 w 27"/>
                  <a:gd name="T13" fmla="*/ 18 h 31"/>
                  <a:gd name="T14" fmla="*/ 24 w 27"/>
                  <a:gd name="T15" fmla="*/ 7 h 31"/>
                  <a:gd name="T16" fmla="*/ 16 w 27"/>
                  <a:gd name="T17" fmla="*/ 1 h 31"/>
                  <a:gd name="T18" fmla="*/ 18 w 27"/>
                  <a:gd name="T19" fmla="*/ 25 h 31"/>
                  <a:gd name="T20" fmla="*/ 12 w 27"/>
                  <a:gd name="T21" fmla="*/ 27 h 31"/>
                  <a:gd name="T22" fmla="*/ 6 w 27"/>
                  <a:gd name="T23" fmla="*/ 24 h 31"/>
                  <a:gd name="T24" fmla="*/ 6 w 27"/>
                  <a:gd name="T25" fmla="*/ 15 h 31"/>
                  <a:gd name="T26" fmla="*/ 9 w 27"/>
                  <a:gd name="T27" fmla="*/ 6 h 31"/>
                  <a:gd name="T28" fmla="*/ 15 w 27"/>
                  <a:gd name="T29" fmla="*/ 5 h 31"/>
                  <a:gd name="T30" fmla="*/ 20 w 27"/>
                  <a:gd name="T31" fmla="*/ 8 h 31"/>
                  <a:gd name="T32" fmla="*/ 21 w 27"/>
                  <a:gd name="T33" fmla="*/ 17 h 31"/>
                  <a:gd name="T34" fmla="*/ 18 w 27"/>
                  <a:gd name="T35" fmla="*/ 25 h 3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"/>
                  <a:gd name="T55" fmla="*/ 0 h 31"/>
                  <a:gd name="T56" fmla="*/ 27 w 27"/>
                  <a:gd name="T57" fmla="*/ 31 h 3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" h="31">
                    <a:moveTo>
                      <a:pt x="16" y="1"/>
                    </a:moveTo>
                    <a:cubicBezTo>
                      <a:pt x="12" y="0"/>
                      <a:pt x="9" y="1"/>
                      <a:pt x="6" y="4"/>
                    </a:cubicBezTo>
                    <a:cubicBezTo>
                      <a:pt x="3" y="6"/>
                      <a:pt x="1" y="9"/>
                      <a:pt x="1" y="14"/>
                    </a:cubicBezTo>
                    <a:cubicBezTo>
                      <a:pt x="0" y="18"/>
                      <a:pt x="1" y="22"/>
                      <a:pt x="2" y="25"/>
                    </a:cubicBezTo>
                    <a:cubicBezTo>
                      <a:pt x="4" y="28"/>
                      <a:pt x="7" y="30"/>
                      <a:pt x="11" y="31"/>
                    </a:cubicBezTo>
                    <a:cubicBezTo>
                      <a:pt x="15" y="31"/>
                      <a:pt x="18" y="31"/>
                      <a:pt x="21" y="28"/>
                    </a:cubicBezTo>
                    <a:cubicBezTo>
                      <a:pt x="24" y="26"/>
                      <a:pt x="26" y="22"/>
                      <a:pt x="26" y="18"/>
                    </a:cubicBezTo>
                    <a:cubicBezTo>
                      <a:pt x="27" y="14"/>
                      <a:pt x="26" y="10"/>
                      <a:pt x="24" y="7"/>
                    </a:cubicBezTo>
                    <a:cubicBezTo>
                      <a:pt x="23" y="3"/>
                      <a:pt x="20" y="2"/>
                      <a:pt x="16" y="1"/>
                    </a:cubicBezTo>
                    <a:close/>
                    <a:moveTo>
                      <a:pt x="18" y="25"/>
                    </a:moveTo>
                    <a:cubicBezTo>
                      <a:pt x="16" y="27"/>
                      <a:pt x="14" y="28"/>
                      <a:pt x="12" y="27"/>
                    </a:cubicBezTo>
                    <a:cubicBezTo>
                      <a:pt x="9" y="27"/>
                      <a:pt x="8" y="26"/>
                      <a:pt x="6" y="24"/>
                    </a:cubicBezTo>
                    <a:cubicBezTo>
                      <a:pt x="5" y="22"/>
                      <a:pt x="5" y="19"/>
                      <a:pt x="6" y="15"/>
                    </a:cubicBezTo>
                    <a:cubicBezTo>
                      <a:pt x="6" y="11"/>
                      <a:pt x="7" y="8"/>
                      <a:pt x="9" y="6"/>
                    </a:cubicBezTo>
                    <a:cubicBezTo>
                      <a:pt x="11" y="5"/>
                      <a:pt x="13" y="4"/>
                      <a:pt x="15" y="5"/>
                    </a:cubicBezTo>
                    <a:cubicBezTo>
                      <a:pt x="17" y="5"/>
                      <a:pt x="19" y="6"/>
                      <a:pt x="20" y="8"/>
                    </a:cubicBezTo>
                    <a:cubicBezTo>
                      <a:pt x="22" y="10"/>
                      <a:pt x="22" y="13"/>
                      <a:pt x="21" y="17"/>
                    </a:cubicBezTo>
                    <a:cubicBezTo>
                      <a:pt x="21" y="21"/>
                      <a:pt x="20" y="24"/>
                      <a:pt x="18" y="2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6" name="Freeform 107"/>
              <p:cNvSpPr>
                <a:spLocks noChangeArrowheads="1"/>
              </p:cNvSpPr>
              <p:nvPr/>
            </p:nvSpPr>
            <p:spPr bwMode="auto">
              <a:xfrm>
                <a:off x="2701925" y="1976438"/>
                <a:ext cx="93663" cy="115888"/>
              </a:xfrm>
              <a:custGeom>
                <a:avLst/>
                <a:gdLst>
                  <a:gd name="T0" fmla="*/ 24 w 59"/>
                  <a:gd name="T1" fmla="*/ 59 h 73"/>
                  <a:gd name="T2" fmla="*/ 12 w 59"/>
                  <a:gd name="T3" fmla="*/ 2 h 73"/>
                  <a:gd name="T4" fmla="*/ 0 w 59"/>
                  <a:gd name="T5" fmla="*/ 0 h 73"/>
                  <a:gd name="T6" fmla="*/ 14 w 59"/>
                  <a:gd name="T7" fmla="*/ 71 h 73"/>
                  <a:gd name="T8" fmla="*/ 26 w 59"/>
                  <a:gd name="T9" fmla="*/ 73 h 73"/>
                  <a:gd name="T10" fmla="*/ 59 w 59"/>
                  <a:gd name="T11" fmla="*/ 9 h 73"/>
                  <a:gd name="T12" fmla="*/ 50 w 59"/>
                  <a:gd name="T13" fmla="*/ 7 h 73"/>
                  <a:gd name="T14" fmla="*/ 24 w 59"/>
                  <a:gd name="T15" fmla="*/ 59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9"/>
                  <a:gd name="T25" fmla="*/ 0 h 73"/>
                  <a:gd name="T26" fmla="*/ 59 w 59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9" h="73">
                    <a:moveTo>
                      <a:pt x="24" y="59"/>
                    </a:moveTo>
                    <a:lnTo>
                      <a:pt x="12" y="2"/>
                    </a:lnTo>
                    <a:lnTo>
                      <a:pt x="0" y="0"/>
                    </a:lnTo>
                    <a:lnTo>
                      <a:pt x="14" y="71"/>
                    </a:lnTo>
                    <a:lnTo>
                      <a:pt x="26" y="73"/>
                    </a:lnTo>
                    <a:lnTo>
                      <a:pt x="59" y="9"/>
                    </a:lnTo>
                    <a:lnTo>
                      <a:pt x="50" y="7"/>
                    </a:lnTo>
                    <a:lnTo>
                      <a:pt x="24" y="5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7" name="Freeform 108"/>
              <p:cNvSpPr>
                <a:spLocks noEditPoints="1" noChangeArrowheads="1"/>
              </p:cNvSpPr>
              <p:nvPr/>
            </p:nvSpPr>
            <p:spPr bwMode="auto">
              <a:xfrm>
                <a:off x="2792413" y="1993900"/>
                <a:ext cx="101600" cy="117475"/>
              </a:xfrm>
              <a:custGeom>
                <a:avLst/>
                <a:gdLst>
                  <a:gd name="T0" fmla="*/ 12 w 27"/>
                  <a:gd name="T1" fmla="*/ 27 h 31"/>
                  <a:gd name="T2" fmla="*/ 7 w 27"/>
                  <a:gd name="T3" fmla="*/ 24 h 31"/>
                  <a:gd name="T4" fmla="*/ 5 w 27"/>
                  <a:gd name="T5" fmla="*/ 14 h 31"/>
                  <a:gd name="T6" fmla="*/ 26 w 27"/>
                  <a:gd name="T7" fmla="*/ 18 h 31"/>
                  <a:gd name="T8" fmla="*/ 24 w 27"/>
                  <a:gd name="T9" fmla="*/ 6 h 31"/>
                  <a:gd name="T10" fmla="*/ 16 w 27"/>
                  <a:gd name="T11" fmla="*/ 0 h 31"/>
                  <a:gd name="T12" fmla="*/ 6 w 27"/>
                  <a:gd name="T13" fmla="*/ 3 h 31"/>
                  <a:gd name="T14" fmla="*/ 1 w 27"/>
                  <a:gd name="T15" fmla="*/ 13 h 31"/>
                  <a:gd name="T16" fmla="*/ 3 w 27"/>
                  <a:gd name="T17" fmla="*/ 25 h 31"/>
                  <a:gd name="T18" fmla="*/ 11 w 27"/>
                  <a:gd name="T19" fmla="*/ 30 h 31"/>
                  <a:gd name="T20" fmla="*/ 19 w 27"/>
                  <a:gd name="T21" fmla="*/ 29 h 31"/>
                  <a:gd name="T22" fmla="*/ 25 w 27"/>
                  <a:gd name="T23" fmla="*/ 24 h 31"/>
                  <a:gd name="T24" fmla="*/ 21 w 27"/>
                  <a:gd name="T25" fmla="*/ 22 h 31"/>
                  <a:gd name="T26" fmla="*/ 12 w 27"/>
                  <a:gd name="T27" fmla="*/ 27 h 31"/>
                  <a:gd name="T28" fmla="*/ 10 w 27"/>
                  <a:gd name="T29" fmla="*/ 5 h 31"/>
                  <a:gd name="T30" fmla="*/ 16 w 27"/>
                  <a:gd name="T31" fmla="*/ 4 h 31"/>
                  <a:gd name="T32" fmla="*/ 20 w 27"/>
                  <a:gd name="T33" fmla="*/ 6 h 31"/>
                  <a:gd name="T34" fmla="*/ 22 w 27"/>
                  <a:gd name="T35" fmla="*/ 9 h 31"/>
                  <a:gd name="T36" fmla="*/ 22 w 27"/>
                  <a:gd name="T37" fmla="*/ 14 h 31"/>
                  <a:gd name="T38" fmla="*/ 6 w 27"/>
                  <a:gd name="T39" fmla="*/ 11 h 31"/>
                  <a:gd name="T40" fmla="*/ 10 w 27"/>
                  <a:gd name="T41" fmla="*/ 5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7"/>
                  <a:gd name="T64" fmla="*/ 0 h 31"/>
                  <a:gd name="T65" fmla="*/ 27 w 27"/>
                  <a:gd name="T66" fmla="*/ 31 h 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7" h="31">
                    <a:moveTo>
                      <a:pt x="12" y="27"/>
                    </a:moveTo>
                    <a:cubicBezTo>
                      <a:pt x="10" y="26"/>
                      <a:pt x="8" y="25"/>
                      <a:pt x="7" y="24"/>
                    </a:cubicBezTo>
                    <a:cubicBezTo>
                      <a:pt x="5" y="22"/>
                      <a:pt x="5" y="19"/>
                      <a:pt x="5" y="14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7" y="13"/>
                      <a:pt x="26" y="8"/>
                      <a:pt x="24" y="6"/>
                    </a:cubicBezTo>
                    <a:cubicBezTo>
                      <a:pt x="23" y="3"/>
                      <a:pt x="20" y="1"/>
                      <a:pt x="16" y="0"/>
                    </a:cubicBezTo>
                    <a:cubicBezTo>
                      <a:pt x="12" y="0"/>
                      <a:pt x="9" y="1"/>
                      <a:pt x="6" y="3"/>
                    </a:cubicBezTo>
                    <a:cubicBezTo>
                      <a:pt x="3" y="5"/>
                      <a:pt x="1" y="9"/>
                      <a:pt x="1" y="13"/>
                    </a:cubicBezTo>
                    <a:cubicBezTo>
                      <a:pt x="0" y="18"/>
                      <a:pt x="1" y="22"/>
                      <a:pt x="3" y="25"/>
                    </a:cubicBezTo>
                    <a:cubicBezTo>
                      <a:pt x="5" y="28"/>
                      <a:pt x="7" y="30"/>
                      <a:pt x="11" y="30"/>
                    </a:cubicBezTo>
                    <a:cubicBezTo>
                      <a:pt x="14" y="31"/>
                      <a:pt x="17" y="30"/>
                      <a:pt x="19" y="29"/>
                    </a:cubicBezTo>
                    <a:cubicBezTo>
                      <a:pt x="22" y="28"/>
                      <a:pt x="24" y="26"/>
                      <a:pt x="25" y="24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19" y="26"/>
                      <a:pt x="16" y="27"/>
                      <a:pt x="12" y="27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3" y="3"/>
                      <a:pt x="16" y="4"/>
                    </a:cubicBezTo>
                    <a:cubicBezTo>
                      <a:pt x="17" y="4"/>
                      <a:pt x="19" y="5"/>
                      <a:pt x="20" y="6"/>
                    </a:cubicBezTo>
                    <a:cubicBezTo>
                      <a:pt x="21" y="7"/>
                      <a:pt x="21" y="8"/>
                      <a:pt x="22" y="9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8" y="7"/>
                      <a:pt x="10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8" name="Freeform 109"/>
              <p:cNvSpPr>
                <a:spLocks noChangeArrowheads="1"/>
              </p:cNvSpPr>
              <p:nvPr/>
            </p:nvSpPr>
            <p:spPr bwMode="auto">
              <a:xfrm>
                <a:off x="915988" y="3862388"/>
                <a:ext cx="120650" cy="146050"/>
              </a:xfrm>
              <a:custGeom>
                <a:avLst/>
                <a:gdLst>
                  <a:gd name="T0" fmla="*/ 12 w 32"/>
                  <a:gd name="T1" fmla="*/ 6 h 39"/>
                  <a:gd name="T2" fmla="*/ 23 w 32"/>
                  <a:gd name="T3" fmla="*/ 12 h 39"/>
                  <a:gd name="T4" fmla="*/ 28 w 32"/>
                  <a:gd name="T5" fmla="*/ 10 h 39"/>
                  <a:gd name="T6" fmla="*/ 21 w 32"/>
                  <a:gd name="T7" fmla="*/ 2 h 39"/>
                  <a:gd name="T8" fmla="*/ 11 w 32"/>
                  <a:gd name="T9" fmla="*/ 1 h 39"/>
                  <a:gd name="T10" fmla="*/ 1 w 32"/>
                  <a:gd name="T11" fmla="*/ 10 h 39"/>
                  <a:gd name="T12" fmla="*/ 1 w 32"/>
                  <a:gd name="T13" fmla="*/ 24 h 39"/>
                  <a:gd name="T14" fmla="*/ 9 w 32"/>
                  <a:gd name="T15" fmla="*/ 36 h 39"/>
                  <a:gd name="T16" fmla="*/ 21 w 32"/>
                  <a:gd name="T17" fmla="*/ 38 h 39"/>
                  <a:gd name="T18" fmla="*/ 29 w 32"/>
                  <a:gd name="T19" fmla="*/ 32 h 39"/>
                  <a:gd name="T20" fmla="*/ 31 w 32"/>
                  <a:gd name="T21" fmla="*/ 22 h 39"/>
                  <a:gd name="T22" fmla="*/ 26 w 32"/>
                  <a:gd name="T23" fmla="*/ 22 h 39"/>
                  <a:gd name="T24" fmla="*/ 20 w 32"/>
                  <a:gd name="T25" fmla="*/ 34 h 39"/>
                  <a:gd name="T26" fmla="*/ 12 w 32"/>
                  <a:gd name="T27" fmla="*/ 32 h 39"/>
                  <a:gd name="T28" fmla="*/ 7 w 32"/>
                  <a:gd name="T29" fmla="*/ 22 h 39"/>
                  <a:gd name="T30" fmla="*/ 6 w 32"/>
                  <a:gd name="T31" fmla="*/ 11 h 39"/>
                  <a:gd name="T32" fmla="*/ 12 w 32"/>
                  <a:gd name="T33" fmla="*/ 6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9"/>
                  <a:gd name="T53" fmla="*/ 32 w 32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9">
                    <a:moveTo>
                      <a:pt x="12" y="6"/>
                    </a:moveTo>
                    <a:cubicBezTo>
                      <a:pt x="17" y="4"/>
                      <a:pt x="20" y="6"/>
                      <a:pt x="23" y="12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6" y="6"/>
                      <a:pt x="24" y="4"/>
                      <a:pt x="21" y="2"/>
                    </a:cubicBezTo>
                    <a:cubicBezTo>
                      <a:pt x="18" y="0"/>
                      <a:pt x="15" y="0"/>
                      <a:pt x="11" y="1"/>
                    </a:cubicBezTo>
                    <a:cubicBezTo>
                      <a:pt x="6" y="2"/>
                      <a:pt x="3" y="5"/>
                      <a:pt x="1" y="10"/>
                    </a:cubicBezTo>
                    <a:cubicBezTo>
                      <a:pt x="0" y="14"/>
                      <a:pt x="0" y="19"/>
                      <a:pt x="1" y="24"/>
                    </a:cubicBezTo>
                    <a:cubicBezTo>
                      <a:pt x="3" y="29"/>
                      <a:pt x="5" y="33"/>
                      <a:pt x="9" y="36"/>
                    </a:cubicBezTo>
                    <a:cubicBezTo>
                      <a:pt x="12" y="39"/>
                      <a:pt x="16" y="39"/>
                      <a:pt x="21" y="38"/>
                    </a:cubicBezTo>
                    <a:cubicBezTo>
                      <a:pt x="25" y="37"/>
                      <a:pt x="27" y="35"/>
                      <a:pt x="29" y="32"/>
                    </a:cubicBezTo>
                    <a:cubicBezTo>
                      <a:pt x="31" y="29"/>
                      <a:pt x="32" y="26"/>
                      <a:pt x="31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9"/>
                      <a:pt x="24" y="32"/>
                      <a:pt x="20" y="34"/>
                    </a:cubicBezTo>
                    <a:cubicBezTo>
                      <a:pt x="17" y="34"/>
                      <a:pt x="14" y="34"/>
                      <a:pt x="12" y="32"/>
                    </a:cubicBezTo>
                    <a:cubicBezTo>
                      <a:pt x="10" y="30"/>
                      <a:pt x="8" y="26"/>
                      <a:pt x="7" y="22"/>
                    </a:cubicBezTo>
                    <a:cubicBezTo>
                      <a:pt x="6" y="18"/>
                      <a:pt x="5" y="14"/>
                      <a:pt x="6" y="11"/>
                    </a:cubicBezTo>
                    <a:cubicBezTo>
                      <a:pt x="7" y="8"/>
                      <a:pt x="9" y="6"/>
                      <a:pt x="12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19" name="Freeform 110"/>
              <p:cNvSpPr>
                <a:spLocks noEditPoints="1" noChangeArrowheads="1"/>
              </p:cNvSpPr>
              <p:nvPr/>
            </p:nvSpPr>
            <p:spPr bwMode="auto">
              <a:xfrm>
                <a:off x="1036638" y="3824288"/>
                <a:ext cx="131763" cy="150813"/>
              </a:xfrm>
              <a:custGeom>
                <a:avLst/>
                <a:gdLst>
                  <a:gd name="T0" fmla="*/ 13 w 35"/>
                  <a:gd name="T1" fmla="*/ 1 h 40"/>
                  <a:gd name="T2" fmla="*/ 3 w 35"/>
                  <a:gd name="T3" fmla="*/ 10 h 40"/>
                  <a:gd name="T4" fmla="*/ 2 w 35"/>
                  <a:gd name="T5" fmla="*/ 24 h 40"/>
                  <a:gd name="T6" fmla="*/ 10 w 35"/>
                  <a:gd name="T7" fmla="*/ 36 h 40"/>
                  <a:gd name="T8" fmla="*/ 23 w 35"/>
                  <a:gd name="T9" fmla="*/ 39 h 40"/>
                  <a:gd name="T10" fmla="*/ 33 w 35"/>
                  <a:gd name="T11" fmla="*/ 30 h 40"/>
                  <a:gd name="T12" fmla="*/ 33 w 35"/>
                  <a:gd name="T13" fmla="*/ 15 h 40"/>
                  <a:gd name="T14" fmla="*/ 26 w 35"/>
                  <a:gd name="T15" fmla="*/ 3 h 40"/>
                  <a:gd name="T16" fmla="*/ 13 w 35"/>
                  <a:gd name="T17" fmla="*/ 1 h 40"/>
                  <a:gd name="T18" fmla="*/ 28 w 35"/>
                  <a:gd name="T19" fmla="*/ 29 h 40"/>
                  <a:gd name="T20" fmla="*/ 22 w 35"/>
                  <a:gd name="T21" fmla="*/ 34 h 40"/>
                  <a:gd name="T22" fmla="*/ 14 w 35"/>
                  <a:gd name="T23" fmla="*/ 33 h 40"/>
                  <a:gd name="T24" fmla="*/ 8 w 35"/>
                  <a:gd name="T25" fmla="*/ 23 h 40"/>
                  <a:gd name="T26" fmla="*/ 8 w 35"/>
                  <a:gd name="T27" fmla="*/ 11 h 40"/>
                  <a:gd name="T28" fmla="*/ 14 w 35"/>
                  <a:gd name="T29" fmla="*/ 6 h 40"/>
                  <a:gd name="T30" fmla="*/ 22 w 35"/>
                  <a:gd name="T31" fmla="*/ 7 h 40"/>
                  <a:gd name="T32" fmla="*/ 28 w 35"/>
                  <a:gd name="T33" fmla="*/ 17 h 40"/>
                  <a:gd name="T34" fmla="*/ 28 w 35"/>
                  <a:gd name="T35" fmla="*/ 29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40"/>
                  <a:gd name="T56" fmla="*/ 35 w 35"/>
                  <a:gd name="T57" fmla="*/ 40 h 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40">
                    <a:moveTo>
                      <a:pt x="13" y="1"/>
                    </a:moveTo>
                    <a:cubicBezTo>
                      <a:pt x="8" y="3"/>
                      <a:pt x="5" y="5"/>
                      <a:pt x="3" y="10"/>
                    </a:cubicBezTo>
                    <a:cubicBezTo>
                      <a:pt x="1" y="14"/>
                      <a:pt x="0" y="19"/>
                      <a:pt x="2" y="24"/>
                    </a:cubicBezTo>
                    <a:cubicBezTo>
                      <a:pt x="4" y="30"/>
                      <a:pt x="6" y="34"/>
                      <a:pt x="10" y="36"/>
                    </a:cubicBezTo>
                    <a:cubicBezTo>
                      <a:pt x="14" y="39"/>
                      <a:pt x="18" y="40"/>
                      <a:pt x="23" y="39"/>
                    </a:cubicBezTo>
                    <a:cubicBezTo>
                      <a:pt x="27" y="37"/>
                      <a:pt x="31" y="34"/>
                      <a:pt x="33" y="30"/>
                    </a:cubicBezTo>
                    <a:cubicBezTo>
                      <a:pt x="35" y="26"/>
                      <a:pt x="35" y="21"/>
                      <a:pt x="33" y="15"/>
                    </a:cubicBezTo>
                    <a:cubicBezTo>
                      <a:pt x="32" y="10"/>
                      <a:pt x="29" y="6"/>
                      <a:pt x="26" y="3"/>
                    </a:cubicBezTo>
                    <a:cubicBezTo>
                      <a:pt x="22" y="1"/>
                      <a:pt x="18" y="0"/>
                      <a:pt x="13" y="1"/>
                    </a:cubicBezTo>
                    <a:close/>
                    <a:moveTo>
                      <a:pt x="28" y="29"/>
                    </a:moveTo>
                    <a:cubicBezTo>
                      <a:pt x="27" y="31"/>
                      <a:pt x="25" y="33"/>
                      <a:pt x="22" y="34"/>
                    </a:cubicBezTo>
                    <a:cubicBezTo>
                      <a:pt x="19" y="35"/>
                      <a:pt x="16" y="34"/>
                      <a:pt x="14" y="33"/>
                    </a:cubicBezTo>
                    <a:cubicBezTo>
                      <a:pt x="11" y="31"/>
                      <a:pt x="9" y="28"/>
                      <a:pt x="8" y="23"/>
                    </a:cubicBezTo>
                    <a:cubicBezTo>
                      <a:pt x="7" y="18"/>
                      <a:pt x="7" y="14"/>
                      <a:pt x="8" y="11"/>
                    </a:cubicBezTo>
                    <a:cubicBezTo>
                      <a:pt x="9" y="9"/>
                      <a:pt x="11" y="7"/>
                      <a:pt x="14" y="6"/>
                    </a:cubicBezTo>
                    <a:cubicBezTo>
                      <a:pt x="16" y="5"/>
                      <a:pt x="19" y="6"/>
                      <a:pt x="22" y="7"/>
                    </a:cubicBezTo>
                    <a:cubicBezTo>
                      <a:pt x="24" y="9"/>
                      <a:pt x="26" y="12"/>
                      <a:pt x="28" y="17"/>
                    </a:cubicBezTo>
                    <a:cubicBezTo>
                      <a:pt x="29" y="22"/>
                      <a:pt x="29" y="26"/>
                      <a:pt x="28" y="2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0" name="Freeform 111"/>
              <p:cNvSpPr>
                <a:spLocks noChangeArrowheads="1"/>
              </p:cNvSpPr>
              <p:nvPr/>
            </p:nvSpPr>
            <p:spPr bwMode="auto">
              <a:xfrm>
                <a:off x="1160463" y="3756025"/>
                <a:ext cx="30163" cy="30163"/>
              </a:xfrm>
              <a:custGeom>
                <a:avLst/>
                <a:gdLst>
                  <a:gd name="T0" fmla="*/ 5 w 19"/>
                  <a:gd name="T1" fmla="*/ 19 h 19"/>
                  <a:gd name="T2" fmla="*/ 19 w 19"/>
                  <a:gd name="T3" fmla="*/ 14 h 19"/>
                  <a:gd name="T4" fmla="*/ 15 w 19"/>
                  <a:gd name="T5" fmla="*/ 0 h 19"/>
                  <a:gd name="T6" fmla="*/ 0 w 19"/>
                  <a:gd name="T7" fmla="*/ 3 h 19"/>
                  <a:gd name="T8" fmla="*/ 5 w 19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9"/>
                  <a:gd name="T17" fmla="*/ 19 w 1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9">
                    <a:moveTo>
                      <a:pt x="5" y="19"/>
                    </a:moveTo>
                    <a:lnTo>
                      <a:pt x="19" y="14"/>
                    </a:lnTo>
                    <a:lnTo>
                      <a:pt x="15" y="0"/>
                    </a:lnTo>
                    <a:lnTo>
                      <a:pt x="0" y="3"/>
                    </a:lnTo>
                    <a:lnTo>
                      <a:pt x="5" y="1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1" name="Freeform 112"/>
              <p:cNvSpPr>
                <a:spLocks noChangeArrowheads="1"/>
              </p:cNvSpPr>
              <p:nvPr/>
            </p:nvSpPr>
            <p:spPr bwMode="auto">
              <a:xfrm>
                <a:off x="1176338" y="3802063"/>
                <a:ext cx="55563" cy="138113"/>
              </a:xfrm>
              <a:custGeom>
                <a:avLst/>
                <a:gdLst>
                  <a:gd name="T0" fmla="*/ 23 w 35"/>
                  <a:gd name="T1" fmla="*/ 87 h 87"/>
                  <a:gd name="T2" fmla="*/ 35 w 35"/>
                  <a:gd name="T3" fmla="*/ 82 h 87"/>
                  <a:gd name="T4" fmla="*/ 12 w 35"/>
                  <a:gd name="T5" fmla="*/ 0 h 87"/>
                  <a:gd name="T6" fmla="*/ 0 w 35"/>
                  <a:gd name="T7" fmla="*/ 4 h 87"/>
                  <a:gd name="T8" fmla="*/ 23 w 35"/>
                  <a:gd name="T9" fmla="*/ 8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87"/>
                  <a:gd name="T17" fmla="*/ 35 w 35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87">
                    <a:moveTo>
                      <a:pt x="23" y="87"/>
                    </a:moveTo>
                    <a:lnTo>
                      <a:pt x="35" y="82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23" y="87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2" name="Freeform 113"/>
              <p:cNvSpPr>
                <a:spLocks noChangeArrowheads="1"/>
              </p:cNvSpPr>
              <p:nvPr/>
            </p:nvSpPr>
            <p:spPr bwMode="auto">
              <a:xfrm>
                <a:off x="1236663" y="3767138"/>
                <a:ext cx="142875" cy="153988"/>
              </a:xfrm>
              <a:custGeom>
                <a:avLst/>
                <a:gdLst>
                  <a:gd name="T0" fmla="*/ 28 w 38"/>
                  <a:gd name="T1" fmla="*/ 4 h 41"/>
                  <a:gd name="T2" fmla="*/ 23 w 38"/>
                  <a:gd name="T3" fmla="*/ 1 h 41"/>
                  <a:gd name="T4" fmla="*/ 16 w 38"/>
                  <a:gd name="T5" fmla="*/ 0 h 41"/>
                  <a:gd name="T6" fmla="*/ 7 w 38"/>
                  <a:gd name="T7" fmla="*/ 11 h 41"/>
                  <a:gd name="T8" fmla="*/ 5 w 38"/>
                  <a:gd name="T9" fmla="*/ 5 h 41"/>
                  <a:gd name="T10" fmla="*/ 0 w 38"/>
                  <a:gd name="T11" fmla="*/ 6 h 41"/>
                  <a:gd name="T12" fmla="*/ 10 w 38"/>
                  <a:gd name="T13" fmla="*/ 41 h 41"/>
                  <a:gd name="T14" fmla="*/ 15 w 38"/>
                  <a:gd name="T15" fmla="*/ 39 h 41"/>
                  <a:gd name="T16" fmla="*/ 10 w 38"/>
                  <a:gd name="T17" fmla="*/ 20 h 41"/>
                  <a:gd name="T18" fmla="*/ 10 w 38"/>
                  <a:gd name="T19" fmla="*/ 11 h 41"/>
                  <a:gd name="T20" fmla="*/ 16 w 38"/>
                  <a:gd name="T21" fmla="*/ 5 h 41"/>
                  <a:gd name="T22" fmla="*/ 22 w 38"/>
                  <a:gd name="T23" fmla="*/ 6 h 41"/>
                  <a:gd name="T24" fmla="*/ 26 w 38"/>
                  <a:gd name="T25" fmla="*/ 12 h 41"/>
                  <a:gd name="T26" fmla="*/ 32 w 38"/>
                  <a:gd name="T27" fmla="*/ 35 h 41"/>
                  <a:gd name="T28" fmla="*/ 38 w 38"/>
                  <a:gd name="T29" fmla="*/ 33 h 41"/>
                  <a:gd name="T30" fmla="*/ 32 w 38"/>
                  <a:gd name="T31" fmla="*/ 13 h 41"/>
                  <a:gd name="T32" fmla="*/ 28 w 38"/>
                  <a:gd name="T33" fmla="*/ 4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1"/>
                  <a:gd name="T53" fmla="*/ 38 w 38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1">
                    <a:moveTo>
                      <a:pt x="28" y="4"/>
                    </a:moveTo>
                    <a:cubicBezTo>
                      <a:pt x="27" y="3"/>
                      <a:pt x="25" y="1"/>
                      <a:pt x="23" y="1"/>
                    </a:cubicBezTo>
                    <a:cubicBezTo>
                      <a:pt x="21" y="0"/>
                      <a:pt x="18" y="0"/>
                      <a:pt x="16" y="0"/>
                    </a:cubicBezTo>
                    <a:cubicBezTo>
                      <a:pt x="11" y="2"/>
                      <a:pt x="8" y="5"/>
                      <a:pt x="7" y="11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17"/>
                      <a:pt x="9" y="13"/>
                      <a:pt x="10" y="11"/>
                    </a:cubicBezTo>
                    <a:cubicBezTo>
                      <a:pt x="12" y="8"/>
                      <a:pt x="14" y="6"/>
                      <a:pt x="16" y="5"/>
                    </a:cubicBezTo>
                    <a:cubicBezTo>
                      <a:pt x="18" y="5"/>
                      <a:pt x="20" y="5"/>
                      <a:pt x="22" y="6"/>
                    </a:cubicBezTo>
                    <a:cubicBezTo>
                      <a:pt x="24" y="7"/>
                      <a:pt x="25" y="9"/>
                      <a:pt x="26" y="1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0" y="9"/>
                      <a:pt x="29" y="6"/>
                      <a:pt x="28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3" name="Freeform 114"/>
              <p:cNvSpPr>
                <a:spLocks noEditPoints="1" noChangeArrowheads="1"/>
              </p:cNvSpPr>
              <p:nvPr/>
            </p:nvSpPr>
            <p:spPr bwMode="auto">
              <a:xfrm>
                <a:off x="2641600" y="3302000"/>
                <a:ext cx="207963" cy="203200"/>
              </a:xfrm>
              <a:custGeom>
                <a:avLst/>
                <a:gdLst>
                  <a:gd name="T0" fmla="*/ 37 w 55"/>
                  <a:gd name="T1" fmla="*/ 23 h 54"/>
                  <a:gd name="T2" fmla="*/ 32 w 55"/>
                  <a:gd name="T3" fmla="*/ 31 h 54"/>
                  <a:gd name="T4" fmla="*/ 27 w 55"/>
                  <a:gd name="T5" fmla="*/ 39 h 54"/>
                  <a:gd name="T6" fmla="*/ 24 w 55"/>
                  <a:gd name="T7" fmla="*/ 39 h 54"/>
                  <a:gd name="T8" fmla="*/ 22 w 55"/>
                  <a:gd name="T9" fmla="*/ 37 h 54"/>
                  <a:gd name="T10" fmla="*/ 22 w 55"/>
                  <a:gd name="T11" fmla="*/ 34 h 54"/>
                  <a:gd name="T12" fmla="*/ 24 w 55"/>
                  <a:gd name="T13" fmla="*/ 32 h 54"/>
                  <a:gd name="T14" fmla="*/ 25 w 55"/>
                  <a:gd name="T15" fmla="*/ 30 h 54"/>
                  <a:gd name="T16" fmla="*/ 27 w 55"/>
                  <a:gd name="T17" fmla="*/ 19 h 54"/>
                  <a:gd name="T18" fmla="*/ 21 w 55"/>
                  <a:gd name="T19" fmla="*/ 12 h 54"/>
                  <a:gd name="T20" fmla="*/ 11 w 55"/>
                  <a:gd name="T21" fmla="*/ 11 h 54"/>
                  <a:gd name="T22" fmla="*/ 9 w 55"/>
                  <a:gd name="T23" fmla="*/ 8 h 54"/>
                  <a:gd name="T24" fmla="*/ 10 w 55"/>
                  <a:gd name="T25" fmla="*/ 3 h 54"/>
                  <a:gd name="T26" fmla="*/ 6 w 55"/>
                  <a:gd name="T27" fmla="*/ 0 h 54"/>
                  <a:gd name="T28" fmla="*/ 6 w 55"/>
                  <a:gd name="T29" fmla="*/ 2 h 54"/>
                  <a:gd name="T30" fmla="*/ 4 w 55"/>
                  <a:gd name="T31" fmla="*/ 8 h 54"/>
                  <a:gd name="T32" fmla="*/ 7 w 55"/>
                  <a:gd name="T33" fmla="*/ 12 h 54"/>
                  <a:gd name="T34" fmla="*/ 3 w 55"/>
                  <a:gd name="T35" fmla="*/ 18 h 54"/>
                  <a:gd name="T36" fmla="*/ 1 w 55"/>
                  <a:gd name="T37" fmla="*/ 29 h 54"/>
                  <a:gd name="T38" fmla="*/ 7 w 55"/>
                  <a:gd name="T39" fmla="*/ 37 h 54"/>
                  <a:gd name="T40" fmla="*/ 18 w 55"/>
                  <a:gd name="T41" fmla="*/ 37 h 54"/>
                  <a:gd name="T42" fmla="*/ 22 w 55"/>
                  <a:gd name="T43" fmla="*/ 44 h 54"/>
                  <a:gd name="T44" fmla="*/ 29 w 55"/>
                  <a:gd name="T45" fmla="*/ 44 h 54"/>
                  <a:gd name="T46" fmla="*/ 33 w 55"/>
                  <a:gd name="T47" fmla="*/ 52 h 54"/>
                  <a:gd name="T48" fmla="*/ 41 w 55"/>
                  <a:gd name="T49" fmla="*/ 52 h 54"/>
                  <a:gd name="T50" fmla="*/ 49 w 55"/>
                  <a:gd name="T51" fmla="*/ 42 h 54"/>
                  <a:gd name="T52" fmla="*/ 48 w 55"/>
                  <a:gd name="T53" fmla="*/ 20 h 54"/>
                  <a:gd name="T54" fmla="*/ 42 w 55"/>
                  <a:gd name="T55" fmla="*/ 20 h 54"/>
                  <a:gd name="T56" fmla="*/ 37 w 55"/>
                  <a:gd name="T57" fmla="*/ 23 h 54"/>
                  <a:gd name="T58" fmla="*/ 6 w 55"/>
                  <a:gd name="T59" fmla="*/ 26 h 54"/>
                  <a:gd name="T60" fmla="*/ 7 w 55"/>
                  <a:gd name="T61" fmla="*/ 20 h 54"/>
                  <a:gd name="T62" fmla="*/ 11 w 55"/>
                  <a:gd name="T63" fmla="*/ 16 h 54"/>
                  <a:gd name="T64" fmla="*/ 18 w 55"/>
                  <a:gd name="T65" fmla="*/ 17 h 54"/>
                  <a:gd name="T66" fmla="*/ 22 w 55"/>
                  <a:gd name="T67" fmla="*/ 22 h 54"/>
                  <a:gd name="T68" fmla="*/ 21 w 55"/>
                  <a:gd name="T69" fmla="*/ 28 h 54"/>
                  <a:gd name="T70" fmla="*/ 16 w 55"/>
                  <a:gd name="T71" fmla="*/ 32 h 54"/>
                  <a:gd name="T72" fmla="*/ 10 w 55"/>
                  <a:gd name="T73" fmla="*/ 32 h 54"/>
                  <a:gd name="T74" fmla="*/ 6 w 55"/>
                  <a:gd name="T75" fmla="*/ 26 h 54"/>
                  <a:gd name="T76" fmla="*/ 48 w 55"/>
                  <a:gd name="T77" fmla="*/ 31 h 54"/>
                  <a:gd name="T78" fmla="*/ 45 w 55"/>
                  <a:gd name="T79" fmla="*/ 39 h 54"/>
                  <a:gd name="T80" fmla="*/ 40 w 55"/>
                  <a:gd name="T81" fmla="*/ 46 h 54"/>
                  <a:gd name="T82" fmla="*/ 35 w 55"/>
                  <a:gd name="T83" fmla="*/ 47 h 54"/>
                  <a:gd name="T84" fmla="*/ 32 w 55"/>
                  <a:gd name="T85" fmla="*/ 41 h 54"/>
                  <a:gd name="T86" fmla="*/ 37 w 55"/>
                  <a:gd name="T87" fmla="*/ 33 h 54"/>
                  <a:gd name="T88" fmla="*/ 40 w 55"/>
                  <a:gd name="T89" fmla="*/ 27 h 54"/>
                  <a:gd name="T90" fmla="*/ 43 w 55"/>
                  <a:gd name="T91" fmla="*/ 25 h 54"/>
                  <a:gd name="T92" fmla="*/ 46 w 55"/>
                  <a:gd name="T93" fmla="*/ 25 h 54"/>
                  <a:gd name="T94" fmla="*/ 48 w 55"/>
                  <a:gd name="T95" fmla="*/ 31 h 5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5"/>
                  <a:gd name="T145" fmla="*/ 0 h 54"/>
                  <a:gd name="T146" fmla="*/ 55 w 55"/>
                  <a:gd name="T147" fmla="*/ 54 h 5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5" h="54">
                    <a:moveTo>
                      <a:pt x="37" y="23"/>
                    </a:moveTo>
                    <a:cubicBezTo>
                      <a:pt x="36" y="24"/>
                      <a:pt x="34" y="27"/>
                      <a:pt x="32" y="31"/>
                    </a:cubicBezTo>
                    <a:cubicBezTo>
                      <a:pt x="30" y="35"/>
                      <a:pt x="28" y="38"/>
                      <a:pt x="27" y="39"/>
                    </a:cubicBezTo>
                    <a:cubicBezTo>
                      <a:pt x="26" y="40"/>
                      <a:pt x="25" y="40"/>
                      <a:pt x="24" y="39"/>
                    </a:cubicBezTo>
                    <a:cubicBezTo>
                      <a:pt x="23" y="39"/>
                      <a:pt x="22" y="38"/>
                      <a:pt x="22" y="37"/>
                    </a:cubicBezTo>
                    <a:cubicBezTo>
                      <a:pt x="22" y="36"/>
                      <a:pt x="22" y="35"/>
                      <a:pt x="22" y="34"/>
                    </a:cubicBezTo>
                    <a:cubicBezTo>
                      <a:pt x="22" y="34"/>
                      <a:pt x="23" y="33"/>
                      <a:pt x="24" y="32"/>
                    </a:cubicBezTo>
                    <a:cubicBezTo>
                      <a:pt x="24" y="32"/>
                      <a:pt x="25" y="31"/>
                      <a:pt x="25" y="30"/>
                    </a:cubicBezTo>
                    <a:cubicBezTo>
                      <a:pt x="27" y="26"/>
                      <a:pt x="28" y="23"/>
                      <a:pt x="27" y="19"/>
                    </a:cubicBezTo>
                    <a:cubicBezTo>
                      <a:pt x="26" y="16"/>
                      <a:pt x="24" y="13"/>
                      <a:pt x="21" y="12"/>
                    </a:cubicBezTo>
                    <a:cubicBezTo>
                      <a:pt x="18" y="10"/>
                      <a:pt x="15" y="10"/>
                      <a:pt x="11" y="11"/>
                    </a:cubicBezTo>
                    <a:cubicBezTo>
                      <a:pt x="10" y="10"/>
                      <a:pt x="9" y="9"/>
                      <a:pt x="9" y="8"/>
                    </a:cubicBezTo>
                    <a:cubicBezTo>
                      <a:pt x="9" y="7"/>
                      <a:pt x="9" y="5"/>
                      <a:pt x="10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2"/>
                    </a:cubicBezTo>
                    <a:cubicBezTo>
                      <a:pt x="4" y="4"/>
                      <a:pt x="4" y="6"/>
                      <a:pt x="4" y="8"/>
                    </a:cubicBezTo>
                    <a:cubicBezTo>
                      <a:pt x="4" y="9"/>
                      <a:pt x="5" y="11"/>
                      <a:pt x="7" y="12"/>
                    </a:cubicBezTo>
                    <a:cubicBezTo>
                      <a:pt x="5" y="14"/>
                      <a:pt x="4" y="16"/>
                      <a:pt x="3" y="18"/>
                    </a:cubicBezTo>
                    <a:cubicBezTo>
                      <a:pt x="1" y="22"/>
                      <a:pt x="0" y="25"/>
                      <a:pt x="1" y="29"/>
                    </a:cubicBezTo>
                    <a:cubicBezTo>
                      <a:pt x="2" y="32"/>
                      <a:pt x="4" y="35"/>
                      <a:pt x="7" y="37"/>
                    </a:cubicBezTo>
                    <a:cubicBezTo>
                      <a:pt x="11" y="39"/>
                      <a:pt x="14" y="39"/>
                      <a:pt x="18" y="37"/>
                    </a:cubicBezTo>
                    <a:cubicBezTo>
                      <a:pt x="18" y="41"/>
                      <a:pt x="19" y="43"/>
                      <a:pt x="22" y="44"/>
                    </a:cubicBezTo>
                    <a:cubicBezTo>
                      <a:pt x="24" y="46"/>
                      <a:pt x="26" y="45"/>
                      <a:pt x="29" y="44"/>
                    </a:cubicBezTo>
                    <a:cubicBezTo>
                      <a:pt x="28" y="48"/>
                      <a:pt x="30" y="51"/>
                      <a:pt x="33" y="52"/>
                    </a:cubicBezTo>
                    <a:cubicBezTo>
                      <a:pt x="35" y="54"/>
                      <a:pt x="38" y="54"/>
                      <a:pt x="41" y="52"/>
                    </a:cubicBezTo>
                    <a:cubicBezTo>
                      <a:pt x="44" y="50"/>
                      <a:pt x="46" y="47"/>
                      <a:pt x="49" y="42"/>
                    </a:cubicBezTo>
                    <a:cubicBezTo>
                      <a:pt x="55" y="31"/>
                      <a:pt x="55" y="24"/>
                      <a:pt x="48" y="20"/>
                    </a:cubicBezTo>
                    <a:cubicBezTo>
                      <a:pt x="46" y="19"/>
                      <a:pt x="44" y="19"/>
                      <a:pt x="42" y="20"/>
                    </a:cubicBezTo>
                    <a:cubicBezTo>
                      <a:pt x="40" y="20"/>
                      <a:pt x="39" y="21"/>
                      <a:pt x="37" y="23"/>
                    </a:cubicBezTo>
                    <a:close/>
                    <a:moveTo>
                      <a:pt x="6" y="26"/>
                    </a:moveTo>
                    <a:cubicBezTo>
                      <a:pt x="5" y="24"/>
                      <a:pt x="6" y="22"/>
                      <a:pt x="7" y="20"/>
                    </a:cubicBezTo>
                    <a:cubicBezTo>
                      <a:pt x="8" y="18"/>
                      <a:pt x="9" y="17"/>
                      <a:pt x="11" y="16"/>
                    </a:cubicBezTo>
                    <a:cubicBezTo>
                      <a:pt x="13" y="15"/>
                      <a:pt x="16" y="16"/>
                      <a:pt x="18" y="17"/>
                    </a:cubicBezTo>
                    <a:cubicBezTo>
                      <a:pt x="20" y="18"/>
                      <a:pt x="21" y="19"/>
                      <a:pt x="22" y="22"/>
                    </a:cubicBezTo>
                    <a:cubicBezTo>
                      <a:pt x="23" y="24"/>
                      <a:pt x="22" y="26"/>
                      <a:pt x="21" y="28"/>
                    </a:cubicBezTo>
                    <a:cubicBezTo>
                      <a:pt x="20" y="30"/>
                      <a:pt x="19" y="32"/>
                      <a:pt x="16" y="32"/>
                    </a:cubicBezTo>
                    <a:cubicBezTo>
                      <a:pt x="14" y="33"/>
                      <a:pt x="12" y="33"/>
                      <a:pt x="10" y="32"/>
                    </a:cubicBezTo>
                    <a:cubicBezTo>
                      <a:pt x="8" y="30"/>
                      <a:pt x="6" y="29"/>
                      <a:pt x="6" y="26"/>
                    </a:cubicBezTo>
                    <a:close/>
                    <a:moveTo>
                      <a:pt x="48" y="31"/>
                    </a:moveTo>
                    <a:cubicBezTo>
                      <a:pt x="48" y="34"/>
                      <a:pt x="47" y="37"/>
                      <a:pt x="45" y="39"/>
                    </a:cubicBezTo>
                    <a:cubicBezTo>
                      <a:pt x="44" y="42"/>
                      <a:pt x="42" y="45"/>
                      <a:pt x="40" y="46"/>
                    </a:cubicBezTo>
                    <a:cubicBezTo>
                      <a:pt x="38" y="48"/>
                      <a:pt x="36" y="48"/>
                      <a:pt x="35" y="47"/>
                    </a:cubicBezTo>
                    <a:cubicBezTo>
                      <a:pt x="33" y="46"/>
                      <a:pt x="32" y="44"/>
                      <a:pt x="32" y="41"/>
                    </a:cubicBezTo>
                    <a:cubicBezTo>
                      <a:pt x="33" y="40"/>
                      <a:pt x="35" y="37"/>
                      <a:pt x="37" y="33"/>
                    </a:cubicBezTo>
                    <a:cubicBezTo>
                      <a:pt x="38" y="31"/>
                      <a:pt x="39" y="28"/>
                      <a:pt x="40" y="27"/>
                    </a:cubicBezTo>
                    <a:cubicBezTo>
                      <a:pt x="41" y="26"/>
                      <a:pt x="42" y="25"/>
                      <a:pt x="43" y="25"/>
                    </a:cubicBezTo>
                    <a:cubicBezTo>
                      <a:pt x="44" y="25"/>
                      <a:pt x="45" y="25"/>
                      <a:pt x="46" y="25"/>
                    </a:cubicBezTo>
                    <a:cubicBezTo>
                      <a:pt x="48" y="26"/>
                      <a:pt x="49" y="28"/>
                      <a:pt x="48" y="3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4" name="Freeform 115"/>
              <p:cNvSpPr>
                <a:spLocks noEditPoints="1" noChangeArrowheads="1"/>
              </p:cNvSpPr>
              <p:nvPr/>
            </p:nvSpPr>
            <p:spPr bwMode="auto">
              <a:xfrm>
                <a:off x="2709863" y="3208338"/>
                <a:ext cx="146050" cy="138113"/>
              </a:xfrm>
              <a:custGeom>
                <a:avLst/>
                <a:gdLst>
                  <a:gd name="T0" fmla="*/ 2 w 39"/>
                  <a:gd name="T1" fmla="*/ 9 h 37"/>
                  <a:gd name="T2" fmla="*/ 1 w 39"/>
                  <a:gd name="T3" fmla="*/ 22 h 37"/>
                  <a:gd name="T4" fmla="*/ 12 w 39"/>
                  <a:gd name="T5" fmla="*/ 33 h 37"/>
                  <a:gd name="T6" fmla="*/ 26 w 39"/>
                  <a:gd name="T7" fmla="*/ 36 h 37"/>
                  <a:gd name="T8" fmla="*/ 37 w 39"/>
                  <a:gd name="T9" fmla="*/ 28 h 37"/>
                  <a:gd name="T10" fmla="*/ 37 w 39"/>
                  <a:gd name="T11" fmla="*/ 14 h 37"/>
                  <a:gd name="T12" fmla="*/ 27 w 39"/>
                  <a:gd name="T13" fmla="*/ 4 h 37"/>
                  <a:gd name="T14" fmla="*/ 13 w 39"/>
                  <a:gd name="T15" fmla="*/ 1 h 37"/>
                  <a:gd name="T16" fmla="*/ 2 w 39"/>
                  <a:gd name="T17" fmla="*/ 9 h 37"/>
                  <a:gd name="T18" fmla="*/ 33 w 39"/>
                  <a:gd name="T19" fmla="*/ 17 h 37"/>
                  <a:gd name="T20" fmla="*/ 33 w 39"/>
                  <a:gd name="T21" fmla="*/ 25 h 37"/>
                  <a:gd name="T22" fmla="*/ 26 w 39"/>
                  <a:gd name="T23" fmla="*/ 30 h 37"/>
                  <a:gd name="T24" fmla="*/ 14 w 39"/>
                  <a:gd name="T25" fmla="*/ 28 h 37"/>
                  <a:gd name="T26" fmla="*/ 6 w 39"/>
                  <a:gd name="T27" fmla="*/ 20 h 37"/>
                  <a:gd name="T28" fmla="*/ 6 w 39"/>
                  <a:gd name="T29" fmla="*/ 12 h 37"/>
                  <a:gd name="T30" fmla="*/ 13 w 39"/>
                  <a:gd name="T31" fmla="*/ 7 h 37"/>
                  <a:gd name="T32" fmla="*/ 24 w 39"/>
                  <a:gd name="T33" fmla="*/ 9 h 37"/>
                  <a:gd name="T34" fmla="*/ 33 w 39"/>
                  <a:gd name="T35" fmla="*/ 17 h 3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9"/>
                  <a:gd name="T55" fmla="*/ 0 h 37"/>
                  <a:gd name="T56" fmla="*/ 39 w 39"/>
                  <a:gd name="T57" fmla="*/ 37 h 3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9" h="37">
                    <a:moveTo>
                      <a:pt x="2" y="9"/>
                    </a:moveTo>
                    <a:cubicBezTo>
                      <a:pt x="0" y="14"/>
                      <a:pt x="0" y="18"/>
                      <a:pt x="1" y="22"/>
                    </a:cubicBezTo>
                    <a:cubicBezTo>
                      <a:pt x="3" y="27"/>
                      <a:pt x="6" y="30"/>
                      <a:pt x="12" y="33"/>
                    </a:cubicBezTo>
                    <a:cubicBezTo>
                      <a:pt x="17" y="36"/>
                      <a:pt x="21" y="37"/>
                      <a:pt x="26" y="36"/>
                    </a:cubicBezTo>
                    <a:cubicBezTo>
                      <a:pt x="31" y="35"/>
                      <a:pt x="34" y="32"/>
                      <a:pt x="37" y="28"/>
                    </a:cubicBezTo>
                    <a:cubicBezTo>
                      <a:pt x="39" y="23"/>
                      <a:pt x="39" y="19"/>
                      <a:pt x="37" y="14"/>
                    </a:cubicBezTo>
                    <a:cubicBezTo>
                      <a:pt x="36" y="10"/>
                      <a:pt x="32" y="6"/>
                      <a:pt x="27" y="4"/>
                    </a:cubicBezTo>
                    <a:cubicBezTo>
                      <a:pt x="22" y="1"/>
                      <a:pt x="17" y="0"/>
                      <a:pt x="13" y="1"/>
                    </a:cubicBezTo>
                    <a:cubicBezTo>
                      <a:pt x="8" y="2"/>
                      <a:pt x="4" y="5"/>
                      <a:pt x="2" y="9"/>
                    </a:cubicBezTo>
                    <a:close/>
                    <a:moveTo>
                      <a:pt x="33" y="17"/>
                    </a:moveTo>
                    <a:cubicBezTo>
                      <a:pt x="34" y="20"/>
                      <a:pt x="34" y="23"/>
                      <a:pt x="33" y="25"/>
                    </a:cubicBezTo>
                    <a:cubicBezTo>
                      <a:pt x="31" y="28"/>
                      <a:pt x="29" y="29"/>
                      <a:pt x="26" y="30"/>
                    </a:cubicBezTo>
                    <a:cubicBezTo>
                      <a:pt x="23" y="31"/>
                      <a:pt x="19" y="30"/>
                      <a:pt x="14" y="28"/>
                    </a:cubicBezTo>
                    <a:cubicBezTo>
                      <a:pt x="10" y="25"/>
                      <a:pt x="7" y="23"/>
                      <a:pt x="6" y="20"/>
                    </a:cubicBezTo>
                    <a:cubicBezTo>
                      <a:pt x="5" y="17"/>
                      <a:pt x="5" y="14"/>
                      <a:pt x="6" y="12"/>
                    </a:cubicBezTo>
                    <a:cubicBezTo>
                      <a:pt x="7" y="9"/>
                      <a:pt x="10" y="8"/>
                      <a:pt x="13" y="7"/>
                    </a:cubicBezTo>
                    <a:cubicBezTo>
                      <a:pt x="16" y="6"/>
                      <a:pt x="19" y="7"/>
                      <a:pt x="24" y="9"/>
                    </a:cubicBezTo>
                    <a:cubicBezTo>
                      <a:pt x="29" y="11"/>
                      <a:pt x="31" y="14"/>
                      <a:pt x="33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5" name="Freeform 116"/>
              <p:cNvSpPr>
                <a:spLocks noChangeArrowheads="1"/>
              </p:cNvSpPr>
              <p:nvPr/>
            </p:nvSpPr>
            <p:spPr bwMode="auto">
              <a:xfrm>
                <a:off x="2720975" y="3117850"/>
                <a:ext cx="176213" cy="104775"/>
              </a:xfrm>
              <a:custGeom>
                <a:avLst/>
                <a:gdLst>
                  <a:gd name="T0" fmla="*/ 104 w 111"/>
                  <a:gd name="T1" fmla="*/ 66 h 66"/>
                  <a:gd name="T2" fmla="*/ 111 w 111"/>
                  <a:gd name="T3" fmla="*/ 54 h 66"/>
                  <a:gd name="T4" fmla="*/ 5 w 111"/>
                  <a:gd name="T5" fmla="*/ 0 h 66"/>
                  <a:gd name="T6" fmla="*/ 0 w 111"/>
                  <a:gd name="T7" fmla="*/ 12 h 66"/>
                  <a:gd name="T8" fmla="*/ 104 w 111"/>
                  <a:gd name="T9" fmla="*/ 66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66"/>
                  <a:gd name="T17" fmla="*/ 111 w 111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66">
                    <a:moveTo>
                      <a:pt x="104" y="66"/>
                    </a:moveTo>
                    <a:lnTo>
                      <a:pt x="111" y="54"/>
                    </a:lnTo>
                    <a:lnTo>
                      <a:pt x="5" y="0"/>
                    </a:lnTo>
                    <a:lnTo>
                      <a:pt x="0" y="12"/>
                    </a:lnTo>
                    <a:lnTo>
                      <a:pt x="104" y="6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6" name="Freeform 117"/>
              <p:cNvSpPr>
                <a:spLocks noEditPoints="1" noChangeArrowheads="1"/>
              </p:cNvSpPr>
              <p:nvPr/>
            </p:nvSpPr>
            <p:spPr bwMode="auto">
              <a:xfrm>
                <a:off x="2789238" y="2982913"/>
                <a:ext cx="179388" cy="176213"/>
              </a:xfrm>
              <a:custGeom>
                <a:avLst/>
                <a:gdLst>
                  <a:gd name="T0" fmla="*/ 0 w 48"/>
                  <a:gd name="T1" fmla="*/ 5 h 47"/>
                  <a:gd name="T2" fmla="*/ 16 w 48"/>
                  <a:gd name="T3" fmla="*/ 14 h 47"/>
                  <a:gd name="T4" fmla="*/ 6 w 48"/>
                  <a:gd name="T5" fmla="*/ 21 h 47"/>
                  <a:gd name="T6" fmla="*/ 6 w 48"/>
                  <a:gd name="T7" fmla="*/ 33 h 47"/>
                  <a:gd name="T8" fmla="*/ 17 w 48"/>
                  <a:gd name="T9" fmla="*/ 43 h 47"/>
                  <a:gd name="T10" fmla="*/ 31 w 48"/>
                  <a:gd name="T11" fmla="*/ 46 h 47"/>
                  <a:gd name="T12" fmla="*/ 41 w 48"/>
                  <a:gd name="T13" fmla="*/ 39 h 47"/>
                  <a:gd name="T14" fmla="*/ 40 w 48"/>
                  <a:gd name="T15" fmla="*/ 25 h 47"/>
                  <a:gd name="T16" fmla="*/ 45 w 48"/>
                  <a:gd name="T17" fmla="*/ 28 h 47"/>
                  <a:gd name="T18" fmla="*/ 48 w 48"/>
                  <a:gd name="T19" fmla="*/ 23 h 47"/>
                  <a:gd name="T20" fmla="*/ 3 w 48"/>
                  <a:gd name="T21" fmla="*/ 0 h 47"/>
                  <a:gd name="T22" fmla="*/ 0 w 48"/>
                  <a:gd name="T23" fmla="*/ 5 h 47"/>
                  <a:gd name="T24" fmla="*/ 32 w 48"/>
                  <a:gd name="T25" fmla="*/ 21 h 47"/>
                  <a:gd name="T26" fmla="*/ 37 w 48"/>
                  <a:gd name="T27" fmla="*/ 28 h 47"/>
                  <a:gd name="T28" fmla="*/ 37 w 48"/>
                  <a:gd name="T29" fmla="*/ 36 h 47"/>
                  <a:gd name="T30" fmla="*/ 30 w 48"/>
                  <a:gd name="T31" fmla="*/ 40 h 47"/>
                  <a:gd name="T32" fmla="*/ 19 w 48"/>
                  <a:gd name="T33" fmla="*/ 37 h 47"/>
                  <a:gd name="T34" fmla="*/ 11 w 48"/>
                  <a:gd name="T35" fmla="*/ 30 h 47"/>
                  <a:gd name="T36" fmla="*/ 11 w 48"/>
                  <a:gd name="T37" fmla="*/ 22 h 47"/>
                  <a:gd name="T38" fmla="*/ 16 w 48"/>
                  <a:gd name="T39" fmla="*/ 17 h 47"/>
                  <a:gd name="T40" fmla="*/ 25 w 48"/>
                  <a:gd name="T41" fmla="*/ 18 h 47"/>
                  <a:gd name="T42" fmla="*/ 32 w 48"/>
                  <a:gd name="T43" fmla="*/ 21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"/>
                  <a:gd name="T67" fmla="*/ 0 h 47"/>
                  <a:gd name="T68" fmla="*/ 48 w 48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" h="47">
                    <a:moveTo>
                      <a:pt x="0" y="5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2" y="14"/>
                      <a:pt x="8" y="17"/>
                      <a:pt x="6" y="21"/>
                    </a:cubicBezTo>
                    <a:cubicBezTo>
                      <a:pt x="4" y="25"/>
                      <a:pt x="4" y="29"/>
                      <a:pt x="6" y="33"/>
                    </a:cubicBezTo>
                    <a:cubicBezTo>
                      <a:pt x="8" y="37"/>
                      <a:pt x="12" y="41"/>
                      <a:pt x="17" y="43"/>
                    </a:cubicBezTo>
                    <a:cubicBezTo>
                      <a:pt x="22" y="46"/>
                      <a:pt x="27" y="47"/>
                      <a:pt x="31" y="46"/>
                    </a:cubicBezTo>
                    <a:cubicBezTo>
                      <a:pt x="36" y="45"/>
                      <a:pt x="39" y="43"/>
                      <a:pt x="41" y="39"/>
                    </a:cubicBezTo>
                    <a:cubicBezTo>
                      <a:pt x="43" y="34"/>
                      <a:pt x="43" y="29"/>
                      <a:pt x="40" y="25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8" y="23"/>
                      <a:pt x="48" y="23"/>
                      <a:pt x="48" y="23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5"/>
                    </a:lnTo>
                    <a:close/>
                    <a:moveTo>
                      <a:pt x="32" y="21"/>
                    </a:moveTo>
                    <a:cubicBezTo>
                      <a:pt x="34" y="23"/>
                      <a:pt x="36" y="25"/>
                      <a:pt x="37" y="28"/>
                    </a:cubicBezTo>
                    <a:cubicBezTo>
                      <a:pt x="38" y="31"/>
                      <a:pt x="38" y="33"/>
                      <a:pt x="37" y="36"/>
                    </a:cubicBezTo>
                    <a:cubicBezTo>
                      <a:pt x="36" y="38"/>
                      <a:pt x="33" y="40"/>
                      <a:pt x="30" y="40"/>
                    </a:cubicBezTo>
                    <a:cubicBezTo>
                      <a:pt x="27" y="40"/>
                      <a:pt x="23" y="39"/>
                      <a:pt x="19" y="37"/>
                    </a:cubicBezTo>
                    <a:cubicBezTo>
                      <a:pt x="15" y="35"/>
                      <a:pt x="12" y="33"/>
                      <a:pt x="11" y="30"/>
                    </a:cubicBezTo>
                    <a:cubicBezTo>
                      <a:pt x="9" y="27"/>
                      <a:pt x="9" y="24"/>
                      <a:pt x="11" y="22"/>
                    </a:cubicBezTo>
                    <a:cubicBezTo>
                      <a:pt x="12" y="19"/>
                      <a:pt x="14" y="18"/>
                      <a:pt x="16" y="17"/>
                    </a:cubicBezTo>
                    <a:cubicBezTo>
                      <a:pt x="19" y="16"/>
                      <a:pt x="22" y="16"/>
                      <a:pt x="25" y="18"/>
                    </a:cubicBez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7" name="Freeform 118"/>
              <p:cNvSpPr>
                <a:spLocks noEditPoints="1" noChangeArrowheads="1"/>
              </p:cNvSpPr>
              <p:nvPr/>
            </p:nvSpPr>
            <p:spPr bwMode="auto">
              <a:xfrm>
                <a:off x="1660525" y="1679575"/>
                <a:ext cx="71438" cy="82550"/>
              </a:xfrm>
              <a:custGeom>
                <a:avLst/>
                <a:gdLst>
                  <a:gd name="T0" fmla="*/ 16 w 19"/>
                  <a:gd name="T1" fmla="*/ 3 h 22"/>
                  <a:gd name="T2" fmla="*/ 10 w 19"/>
                  <a:gd name="T3" fmla="*/ 0 h 22"/>
                  <a:gd name="T4" fmla="*/ 3 w 19"/>
                  <a:gd name="T5" fmla="*/ 3 h 22"/>
                  <a:gd name="T6" fmla="*/ 0 w 19"/>
                  <a:gd name="T7" fmla="*/ 11 h 22"/>
                  <a:gd name="T8" fmla="*/ 3 w 19"/>
                  <a:gd name="T9" fmla="*/ 19 h 22"/>
                  <a:gd name="T10" fmla="*/ 10 w 19"/>
                  <a:gd name="T11" fmla="*/ 22 h 22"/>
                  <a:gd name="T12" fmla="*/ 15 w 19"/>
                  <a:gd name="T13" fmla="*/ 20 h 22"/>
                  <a:gd name="T14" fmla="*/ 18 w 19"/>
                  <a:gd name="T15" fmla="*/ 16 h 22"/>
                  <a:gd name="T16" fmla="*/ 15 w 19"/>
                  <a:gd name="T17" fmla="*/ 15 h 22"/>
                  <a:gd name="T18" fmla="*/ 10 w 19"/>
                  <a:gd name="T19" fmla="*/ 19 h 22"/>
                  <a:gd name="T20" fmla="*/ 6 w 19"/>
                  <a:gd name="T21" fmla="*/ 18 h 22"/>
                  <a:gd name="T22" fmla="*/ 4 w 19"/>
                  <a:gd name="T23" fmla="*/ 11 h 22"/>
                  <a:gd name="T24" fmla="*/ 19 w 19"/>
                  <a:gd name="T25" fmla="*/ 11 h 22"/>
                  <a:gd name="T26" fmla="*/ 16 w 19"/>
                  <a:gd name="T27" fmla="*/ 3 h 22"/>
                  <a:gd name="T28" fmla="*/ 4 w 19"/>
                  <a:gd name="T29" fmla="*/ 9 h 22"/>
                  <a:gd name="T30" fmla="*/ 6 w 19"/>
                  <a:gd name="T31" fmla="*/ 4 h 22"/>
                  <a:gd name="T32" fmla="*/ 10 w 19"/>
                  <a:gd name="T33" fmla="*/ 2 h 22"/>
                  <a:gd name="T34" fmla="*/ 13 w 19"/>
                  <a:gd name="T35" fmla="*/ 3 h 22"/>
                  <a:gd name="T36" fmla="*/ 15 w 19"/>
                  <a:gd name="T37" fmla="*/ 6 h 22"/>
                  <a:gd name="T38" fmla="*/ 15 w 19"/>
                  <a:gd name="T39" fmla="*/ 9 h 22"/>
                  <a:gd name="T40" fmla="*/ 4 w 19"/>
                  <a:gd name="T41" fmla="*/ 9 h 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22"/>
                  <a:gd name="T65" fmla="*/ 19 w 19"/>
                  <a:gd name="T66" fmla="*/ 22 h 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22">
                    <a:moveTo>
                      <a:pt x="16" y="3"/>
                    </a:moveTo>
                    <a:cubicBezTo>
                      <a:pt x="15" y="1"/>
                      <a:pt x="12" y="0"/>
                      <a:pt x="10" y="0"/>
                    </a:cubicBezTo>
                    <a:cubicBezTo>
                      <a:pt x="7" y="0"/>
                      <a:pt x="5" y="1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0" y="14"/>
                      <a:pt x="1" y="17"/>
                      <a:pt x="3" y="19"/>
                    </a:cubicBezTo>
                    <a:cubicBezTo>
                      <a:pt x="4" y="21"/>
                      <a:pt x="7" y="22"/>
                      <a:pt x="10" y="22"/>
                    </a:cubicBezTo>
                    <a:cubicBezTo>
                      <a:pt x="12" y="22"/>
                      <a:pt x="14" y="21"/>
                      <a:pt x="15" y="20"/>
                    </a:cubicBezTo>
                    <a:cubicBezTo>
                      <a:pt x="17" y="19"/>
                      <a:pt x="18" y="18"/>
                      <a:pt x="18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8"/>
                      <a:pt x="12" y="19"/>
                      <a:pt x="10" y="19"/>
                    </a:cubicBezTo>
                    <a:cubicBezTo>
                      <a:pt x="8" y="19"/>
                      <a:pt x="7" y="19"/>
                      <a:pt x="6" y="18"/>
                    </a:cubicBezTo>
                    <a:cubicBezTo>
                      <a:pt x="4" y="16"/>
                      <a:pt x="4" y="14"/>
                      <a:pt x="4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7"/>
                      <a:pt x="18" y="5"/>
                      <a:pt x="16" y="3"/>
                    </a:cubicBezTo>
                    <a:close/>
                    <a:moveTo>
                      <a:pt x="4" y="9"/>
                    </a:moveTo>
                    <a:cubicBezTo>
                      <a:pt x="4" y="7"/>
                      <a:pt x="4" y="5"/>
                      <a:pt x="6" y="4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1" y="2"/>
                      <a:pt x="12" y="3"/>
                      <a:pt x="13" y="3"/>
                    </a:cubicBezTo>
                    <a:cubicBezTo>
                      <a:pt x="14" y="4"/>
                      <a:pt x="14" y="5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8" name="Freeform 119"/>
              <p:cNvSpPr>
                <a:spLocks noChangeArrowheads="1"/>
              </p:cNvSpPr>
              <p:nvPr/>
            </p:nvSpPr>
            <p:spPr bwMode="auto">
              <a:xfrm>
                <a:off x="1736725" y="1679575"/>
                <a:ext cx="63500" cy="77788"/>
              </a:xfrm>
              <a:custGeom>
                <a:avLst/>
                <a:gdLst>
                  <a:gd name="T0" fmla="*/ 38 w 40"/>
                  <a:gd name="T1" fmla="*/ 0 h 49"/>
                  <a:gd name="T2" fmla="*/ 30 w 40"/>
                  <a:gd name="T3" fmla="*/ 0 h 49"/>
                  <a:gd name="T4" fmla="*/ 21 w 40"/>
                  <a:gd name="T5" fmla="*/ 18 h 49"/>
                  <a:gd name="T6" fmla="*/ 9 w 40"/>
                  <a:gd name="T7" fmla="*/ 0 h 49"/>
                  <a:gd name="T8" fmla="*/ 0 w 40"/>
                  <a:gd name="T9" fmla="*/ 0 h 49"/>
                  <a:gd name="T10" fmla="*/ 16 w 40"/>
                  <a:gd name="T11" fmla="*/ 23 h 49"/>
                  <a:gd name="T12" fmla="*/ 0 w 40"/>
                  <a:gd name="T13" fmla="*/ 49 h 49"/>
                  <a:gd name="T14" fmla="*/ 7 w 40"/>
                  <a:gd name="T15" fmla="*/ 49 h 49"/>
                  <a:gd name="T16" fmla="*/ 19 w 40"/>
                  <a:gd name="T17" fmla="*/ 30 h 49"/>
                  <a:gd name="T18" fmla="*/ 33 w 40"/>
                  <a:gd name="T19" fmla="*/ 49 h 49"/>
                  <a:gd name="T20" fmla="*/ 40 w 40"/>
                  <a:gd name="T21" fmla="*/ 49 h 49"/>
                  <a:gd name="T22" fmla="*/ 23 w 40"/>
                  <a:gd name="T23" fmla="*/ 23 h 49"/>
                  <a:gd name="T24" fmla="*/ 38 w 40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49"/>
                  <a:gd name="T41" fmla="*/ 40 w 40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49">
                    <a:moveTo>
                      <a:pt x="38" y="0"/>
                    </a:moveTo>
                    <a:lnTo>
                      <a:pt x="30" y="0"/>
                    </a:lnTo>
                    <a:lnTo>
                      <a:pt x="21" y="18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16" y="23"/>
                    </a:lnTo>
                    <a:lnTo>
                      <a:pt x="0" y="49"/>
                    </a:lnTo>
                    <a:lnTo>
                      <a:pt x="7" y="49"/>
                    </a:lnTo>
                    <a:lnTo>
                      <a:pt x="19" y="30"/>
                    </a:lnTo>
                    <a:lnTo>
                      <a:pt x="33" y="49"/>
                    </a:lnTo>
                    <a:lnTo>
                      <a:pt x="40" y="49"/>
                    </a:lnTo>
                    <a:lnTo>
                      <a:pt x="23" y="2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29" name="Freeform 120"/>
              <p:cNvSpPr>
                <a:spLocks noChangeArrowheads="1"/>
              </p:cNvSpPr>
              <p:nvPr/>
            </p:nvSpPr>
            <p:spPr bwMode="auto">
              <a:xfrm>
                <a:off x="1803400" y="1679575"/>
                <a:ext cx="65088" cy="82550"/>
              </a:xfrm>
              <a:custGeom>
                <a:avLst/>
                <a:gdLst>
                  <a:gd name="T0" fmla="*/ 9 w 17"/>
                  <a:gd name="T1" fmla="*/ 3 h 22"/>
                  <a:gd name="T2" fmla="*/ 14 w 17"/>
                  <a:gd name="T3" fmla="*/ 8 h 22"/>
                  <a:gd name="T4" fmla="*/ 17 w 17"/>
                  <a:gd name="T5" fmla="*/ 7 h 22"/>
                  <a:gd name="T6" fmla="*/ 15 w 17"/>
                  <a:gd name="T7" fmla="*/ 2 h 22"/>
                  <a:gd name="T8" fmla="*/ 9 w 17"/>
                  <a:gd name="T9" fmla="*/ 0 h 22"/>
                  <a:gd name="T10" fmla="*/ 3 w 17"/>
                  <a:gd name="T11" fmla="*/ 3 h 22"/>
                  <a:gd name="T12" fmla="*/ 0 w 17"/>
                  <a:gd name="T13" fmla="*/ 11 h 22"/>
                  <a:gd name="T14" fmla="*/ 3 w 17"/>
                  <a:gd name="T15" fmla="*/ 19 h 22"/>
                  <a:gd name="T16" fmla="*/ 9 w 17"/>
                  <a:gd name="T17" fmla="*/ 22 h 22"/>
                  <a:gd name="T18" fmla="*/ 15 w 17"/>
                  <a:gd name="T19" fmla="*/ 20 h 22"/>
                  <a:gd name="T20" fmla="*/ 17 w 17"/>
                  <a:gd name="T21" fmla="*/ 15 h 22"/>
                  <a:gd name="T22" fmla="*/ 14 w 17"/>
                  <a:gd name="T23" fmla="*/ 14 h 22"/>
                  <a:gd name="T24" fmla="*/ 9 w 17"/>
                  <a:gd name="T25" fmla="*/ 19 h 22"/>
                  <a:gd name="T26" fmla="*/ 5 w 17"/>
                  <a:gd name="T27" fmla="*/ 17 h 22"/>
                  <a:gd name="T28" fmla="*/ 4 w 17"/>
                  <a:gd name="T29" fmla="*/ 11 h 22"/>
                  <a:gd name="T30" fmla="*/ 5 w 17"/>
                  <a:gd name="T31" fmla="*/ 5 h 22"/>
                  <a:gd name="T32" fmla="*/ 9 w 17"/>
                  <a:gd name="T33" fmla="*/ 3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22"/>
                  <a:gd name="T53" fmla="*/ 17 w 17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22">
                    <a:moveTo>
                      <a:pt x="9" y="3"/>
                    </a:moveTo>
                    <a:cubicBezTo>
                      <a:pt x="12" y="3"/>
                      <a:pt x="14" y="4"/>
                      <a:pt x="14" y="8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5"/>
                      <a:pt x="16" y="3"/>
                      <a:pt x="15" y="2"/>
                    </a:cubicBezTo>
                    <a:cubicBezTo>
                      <a:pt x="13" y="1"/>
                      <a:pt x="12" y="0"/>
                      <a:pt x="9" y="0"/>
                    </a:cubicBezTo>
                    <a:cubicBezTo>
                      <a:pt x="7" y="0"/>
                      <a:pt x="4" y="1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0" y="14"/>
                      <a:pt x="1" y="17"/>
                      <a:pt x="3" y="19"/>
                    </a:cubicBezTo>
                    <a:cubicBezTo>
                      <a:pt x="4" y="21"/>
                      <a:pt x="6" y="22"/>
                      <a:pt x="9" y="22"/>
                    </a:cubicBezTo>
                    <a:cubicBezTo>
                      <a:pt x="11" y="22"/>
                      <a:pt x="13" y="21"/>
                      <a:pt x="15" y="20"/>
                    </a:cubicBezTo>
                    <a:cubicBezTo>
                      <a:pt x="16" y="19"/>
                      <a:pt x="17" y="17"/>
                      <a:pt x="17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7"/>
                      <a:pt x="12" y="19"/>
                      <a:pt x="9" y="19"/>
                    </a:cubicBezTo>
                    <a:cubicBezTo>
                      <a:pt x="8" y="19"/>
                      <a:pt x="6" y="18"/>
                      <a:pt x="5" y="17"/>
                    </a:cubicBezTo>
                    <a:cubicBezTo>
                      <a:pt x="4" y="16"/>
                      <a:pt x="4" y="13"/>
                      <a:pt x="4" y="11"/>
                    </a:cubicBezTo>
                    <a:cubicBezTo>
                      <a:pt x="4" y="8"/>
                      <a:pt x="4" y="6"/>
                      <a:pt x="5" y="5"/>
                    </a:cubicBezTo>
                    <a:cubicBezTo>
                      <a:pt x="6" y="3"/>
                      <a:pt x="8" y="3"/>
                      <a:pt x="9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0" name="Freeform 121"/>
              <p:cNvSpPr>
                <a:spLocks noChangeArrowheads="1"/>
              </p:cNvSpPr>
              <p:nvPr/>
            </p:nvSpPr>
            <p:spPr bwMode="auto">
              <a:xfrm>
                <a:off x="1885950" y="1652588"/>
                <a:ext cx="60325" cy="104775"/>
              </a:xfrm>
              <a:custGeom>
                <a:avLst/>
                <a:gdLst>
                  <a:gd name="T0" fmla="*/ 15 w 16"/>
                  <a:gd name="T1" fmla="*/ 10 h 28"/>
                  <a:gd name="T2" fmla="*/ 13 w 16"/>
                  <a:gd name="T3" fmla="*/ 8 h 28"/>
                  <a:gd name="T4" fmla="*/ 9 w 16"/>
                  <a:gd name="T5" fmla="*/ 7 h 28"/>
                  <a:gd name="T6" fmla="*/ 3 w 16"/>
                  <a:gd name="T7" fmla="*/ 11 h 28"/>
                  <a:gd name="T8" fmla="*/ 3 w 16"/>
                  <a:gd name="T9" fmla="*/ 0 h 28"/>
                  <a:gd name="T10" fmla="*/ 0 w 16"/>
                  <a:gd name="T11" fmla="*/ 0 h 28"/>
                  <a:gd name="T12" fmla="*/ 0 w 16"/>
                  <a:gd name="T13" fmla="*/ 28 h 28"/>
                  <a:gd name="T14" fmla="*/ 3 w 16"/>
                  <a:gd name="T15" fmla="*/ 28 h 28"/>
                  <a:gd name="T16" fmla="*/ 3 w 16"/>
                  <a:gd name="T17" fmla="*/ 17 h 28"/>
                  <a:gd name="T18" fmla="*/ 5 w 16"/>
                  <a:gd name="T19" fmla="*/ 12 h 28"/>
                  <a:gd name="T20" fmla="*/ 9 w 16"/>
                  <a:gd name="T21" fmla="*/ 10 h 28"/>
                  <a:gd name="T22" fmla="*/ 11 w 16"/>
                  <a:gd name="T23" fmla="*/ 10 h 28"/>
                  <a:gd name="T24" fmla="*/ 13 w 16"/>
                  <a:gd name="T25" fmla="*/ 12 h 28"/>
                  <a:gd name="T26" fmla="*/ 13 w 16"/>
                  <a:gd name="T27" fmla="*/ 16 h 28"/>
                  <a:gd name="T28" fmla="*/ 13 w 16"/>
                  <a:gd name="T29" fmla="*/ 28 h 28"/>
                  <a:gd name="T30" fmla="*/ 16 w 16"/>
                  <a:gd name="T31" fmla="*/ 28 h 28"/>
                  <a:gd name="T32" fmla="*/ 16 w 16"/>
                  <a:gd name="T33" fmla="*/ 16 h 28"/>
                  <a:gd name="T34" fmla="*/ 16 w 16"/>
                  <a:gd name="T35" fmla="*/ 12 h 28"/>
                  <a:gd name="T36" fmla="*/ 15 w 16"/>
                  <a:gd name="T37" fmla="*/ 10 h 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"/>
                  <a:gd name="T58" fmla="*/ 0 h 28"/>
                  <a:gd name="T59" fmla="*/ 16 w 16"/>
                  <a:gd name="T60" fmla="*/ 28 h 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" h="28">
                    <a:moveTo>
                      <a:pt x="15" y="10"/>
                    </a:moveTo>
                    <a:cubicBezTo>
                      <a:pt x="14" y="9"/>
                      <a:pt x="14" y="8"/>
                      <a:pt x="13" y="8"/>
                    </a:cubicBezTo>
                    <a:cubicBezTo>
                      <a:pt x="12" y="7"/>
                      <a:pt x="11" y="7"/>
                      <a:pt x="9" y="7"/>
                    </a:cubicBezTo>
                    <a:cubicBezTo>
                      <a:pt x="7" y="7"/>
                      <a:pt x="5" y="8"/>
                      <a:pt x="3" y="1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3"/>
                      <a:pt x="5" y="12"/>
                    </a:cubicBezTo>
                    <a:cubicBezTo>
                      <a:pt x="6" y="10"/>
                      <a:pt x="7" y="10"/>
                      <a:pt x="9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2" y="11"/>
                      <a:pt x="12" y="12"/>
                      <a:pt x="13" y="12"/>
                    </a:cubicBezTo>
                    <a:cubicBezTo>
                      <a:pt x="13" y="13"/>
                      <a:pt x="13" y="14"/>
                      <a:pt x="13" y="1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4"/>
                      <a:pt x="16" y="13"/>
                      <a:pt x="16" y="12"/>
                    </a:cubicBezTo>
                    <a:cubicBezTo>
                      <a:pt x="16" y="11"/>
                      <a:pt x="15" y="10"/>
                      <a:pt x="15" y="1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1" name="Freeform 122"/>
              <p:cNvSpPr>
                <a:spLocks noEditPoints="1" noChangeArrowheads="1"/>
              </p:cNvSpPr>
              <p:nvPr/>
            </p:nvSpPr>
            <p:spPr bwMode="auto">
              <a:xfrm>
                <a:off x="1965325" y="1679575"/>
                <a:ext cx="68263" cy="82550"/>
              </a:xfrm>
              <a:custGeom>
                <a:avLst/>
                <a:gdLst>
                  <a:gd name="T0" fmla="*/ 17 w 18"/>
                  <a:gd name="T1" fmla="*/ 8 h 22"/>
                  <a:gd name="T2" fmla="*/ 16 w 18"/>
                  <a:gd name="T3" fmla="*/ 2 h 22"/>
                  <a:gd name="T4" fmla="*/ 10 w 18"/>
                  <a:gd name="T5" fmla="*/ 0 h 22"/>
                  <a:gd name="T6" fmla="*/ 0 w 18"/>
                  <a:gd name="T7" fmla="*/ 6 h 22"/>
                  <a:gd name="T8" fmla="*/ 3 w 18"/>
                  <a:gd name="T9" fmla="*/ 6 h 22"/>
                  <a:gd name="T10" fmla="*/ 9 w 18"/>
                  <a:gd name="T11" fmla="*/ 2 h 22"/>
                  <a:gd name="T12" fmla="*/ 12 w 18"/>
                  <a:gd name="T13" fmla="*/ 3 h 22"/>
                  <a:gd name="T14" fmla="*/ 14 w 18"/>
                  <a:gd name="T15" fmla="*/ 5 h 22"/>
                  <a:gd name="T16" fmla="*/ 14 w 18"/>
                  <a:gd name="T17" fmla="*/ 8 h 22"/>
                  <a:gd name="T18" fmla="*/ 12 w 18"/>
                  <a:gd name="T19" fmla="*/ 8 h 22"/>
                  <a:gd name="T20" fmla="*/ 2 w 18"/>
                  <a:gd name="T21" fmla="*/ 10 h 22"/>
                  <a:gd name="T22" fmla="*/ 0 w 18"/>
                  <a:gd name="T23" fmla="*/ 16 h 22"/>
                  <a:gd name="T24" fmla="*/ 2 w 18"/>
                  <a:gd name="T25" fmla="*/ 20 h 22"/>
                  <a:gd name="T26" fmla="*/ 7 w 18"/>
                  <a:gd name="T27" fmla="*/ 22 h 22"/>
                  <a:gd name="T28" fmla="*/ 14 w 18"/>
                  <a:gd name="T29" fmla="*/ 18 h 22"/>
                  <a:gd name="T30" fmla="*/ 15 w 18"/>
                  <a:gd name="T31" fmla="*/ 21 h 22"/>
                  <a:gd name="T32" fmla="*/ 18 w 18"/>
                  <a:gd name="T33" fmla="*/ 21 h 22"/>
                  <a:gd name="T34" fmla="*/ 17 w 18"/>
                  <a:gd name="T35" fmla="*/ 17 h 22"/>
                  <a:gd name="T36" fmla="*/ 17 w 18"/>
                  <a:gd name="T37" fmla="*/ 8 h 22"/>
                  <a:gd name="T38" fmla="*/ 13 w 18"/>
                  <a:gd name="T39" fmla="*/ 17 h 22"/>
                  <a:gd name="T40" fmla="*/ 8 w 18"/>
                  <a:gd name="T41" fmla="*/ 19 h 22"/>
                  <a:gd name="T42" fmla="*/ 4 w 18"/>
                  <a:gd name="T43" fmla="*/ 18 h 22"/>
                  <a:gd name="T44" fmla="*/ 3 w 18"/>
                  <a:gd name="T45" fmla="*/ 16 h 22"/>
                  <a:gd name="T46" fmla="*/ 5 w 18"/>
                  <a:gd name="T47" fmla="*/ 12 h 22"/>
                  <a:gd name="T48" fmla="*/ 11 w 18"/>
                  <a:gd name="T49" fmla="*/ 11 h 22"/>
                  <a:gd name="T50" fmla="*/ 14 w 18"/>
                  <a:gd name="T51" fmla="*/ 11 h 22"/>
                  <a:gd name="T52" fmla="*/ 14 w 18"/>
                  <a:gd name="T53" fmla="*/ 12 h 22"/>
                  <a:gd name="T54" fmla="*/ 13 w 18"/>
                  <a:gd name="T55" fmla="*/ 17 h 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"/>
                  <a:gd name="T85" fmla="*/ 0 h 22"/>
                  <a:gd name="T86" fmla="*/ 18 w 18"/>
                  <a:gd name="T87" fmla="*/ 22 h 2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" h="22">
                    <a:moveTo>
                      <a:pt x="17" y="8"/>
                    </a:moveTo>
                    <a:cubicBezTo>
                      <a:pt x="17" y="5"/>
                      <a:pt x="17" y="3"/>
                      <a:pt x="16" y="2"/>
                    </a:cubicBezTo>
                    <a:cubicBezTo>
                      <a:pt x="14" y="1"/>
                      <a:pt x="12" y="0"/>
                      <a:pt x="10" y="0"/>
                    </a:cubicBezTo>
                    <a:cubicBezTo>
                      <a:pt x="4" y="0"/>
                      <a:pt x="1" y="2"/>
                      <a:pt x="0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6" y="2"/>
                      <a:pt x="9" y="2"/>
                    </a:cubicBezTo>
                    <a:cubicBezTo>
                      <a:pt x="10" y="2"/>
                      <a:pt x="12" y="3"/>
                      <a:pt x="12" y="3"/>
                    </a:cubicBezTo>
                    <a:cubicBezTo>
                      <a:pt x="13" y="4"/>
                      <a:pt x="14" y="4"/>
                      <a:pt x="14" y="5"/>
                    </a:cubicBezTo>
                    <a:cubicBezTo>
                      <a:pt x="14" y="6"/>
                      <a:pt x="14" y="7"/>
                      <a:pt x="14" y="8"/>
                    </a:cubicBezTo>
                    <a:cubicBezTo>
                      <a:pt x="13" y="8"/>
                      <a:pt x="12" y="8"/>
                      <a:pt x="12" y="8"/>
                    </a:cubicBezTo>
                    <a:cubicBezTo>
                      <a:pt x="7" y="8"/>
                      <a:pt x="4" y="9"/>
                      <a:pt x="2" y="10"/>
                    </a:cubicBezTo>
                    <a:cubicBezTo>
                      <a:pt x="1" y="12"/>
                      <a:pt x="0" y="13"/>
                      <a:pt x="0" y="16"/>
                    </a:cubicBezTo>
                    <a:cubicBezTo>
                      <a:pt x="0" y="17"/>
                      <a:pt x="0" y="19"/>
                      <a:pt x="2" y="20"/>
                    </a:cubicBezTo>
                    <a:cubicBezTo>
                      <a:pt x="3" y="21"/>
                      <a:pt x="5" y="22"/>
                      <a:pt x="7" y="22"/>
                    </a:cubicBezTo>
                    <a:cubicBezTo>
                      <a:pt x="10" y="22"/>
                      <a:pt x="13" y="20"/>
                      <a:pt x="14" y="18"/>
                    </a:cubicBezTo>
                    <a:cubicBezTo>
                      <a:pt x="14" y="19"/>
                      <a:pt x="15" y="21"/>
                      <a:pt x="15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7" y="19"/>
                      <a:pt x="17" y="17"/>
                    </a:cubicBezTo>
                    <a:lnTo>
                      <a:pt x="17" y="8"/>
                    </a:lnTo>
                    <a:close/>
                    <a:moveTo>
                      <a:pt x="13" y="17"/>
                    </a:moveTo>
                    <a:cubicBezTo>
                      <a:pt x="11" y="19"/>
                      <a:pt x="10" y="19"/>
                      <a:pt x="8" y="19"/>
                    </a:cubicBezTo>
                    <a:cubicBezTo>
                      <a:pt x="6" y="19"/>
                      <a:pt x="5" y="19"/>
                      <a:pt x="4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3" y="14"/>
                      <a:pt x="4" y="13"/>
                      <a:pt x="5" y="12"/>
                    </a:cubicBezTo>
                    <a:cubicBezTo>
                      <a:pt x="7" y="11"/>
                      <a:pt x="9" y="11"/>
                      <a:pt x="11" y="11"/>
                    </a:cubicBezTo>
                    <a:cubicBezTo>
                      <a:pt x="12" y="11"/>
                      <a:pt x="13" y="11"/>
                      <a:pt x="14" y="11"/>
                    </a:cubicBezTo>
                    <a:cubicBezTo>
                      <a:pt x="14" y="11"/>
                      <a:pt x="14" y="12"/>
                      <a:pt x="14" y="12"/>
                    </a:cubicBezTo>
                    <a:cubicBezTo>
                      <a:pt x="14" y="14"/>
                      <a:pt x="14" y="16"/>
                      <a:pt x="13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2" name="Freeform 123"/>
              <p:cNvSpPr>
                <a:spLocks noChangeArrowheads="1"/>
              </p:cNvSpPr>
              <p:nvPr/>
            </p:nvSpPr>
            <p:spPr bwMode="auto">
              <a:xfrm>
                <a:off x="2055813" y="1679575"/>
                <a:ext cx="60325" cy="77788"/>
              </a:xfrm>
              <a:custGeom>
                <a:avLst/>
                <a:gdLst>
                  <a:gd name="T0" fmla="*/ 14 w 16"/>
                  <a:gd name="T1" fmla="*/ 1 h 21"/>
                  <a:gd name="T2" fmla="*/ 10 w 16"/>
                  <a:gd name="T3" fmla="*/ 0 h 21"/>
                  <a:gd name="T4" fmla="*/ 3 w 16"/>
                  <a:gd name="T5" fmla="*/ 4 h 21"/>
                  <a:gd name="T6" fmla="*/ 3 w 16"/>
                  <a:gd name="T7" fmla="*/ 0 h 21"/>
                  <a:gd name="T8" fmla="*/ 0 w 16"/>
                  <a:gd name="T9" fmla="*/ 0 h 21"/>
                  <a:gd name="T10" fmla="*/ 0 w 16"/>
                  <a:gd name="T11" fmla="*/ 21 h 21"/>
                  <a:gd name="T12" fmla="*/ 3 w 16"/>
                  <a:gd name="T13" fmla="*/ 21 h 21"/>
                  <a:gd name="T14" fmla="*/ 3 w 16"/>
                  <a:gd name="T15" fmla="*/ 10 h 21"/>
                  <a:gd name="T16" fmla="*/ 5 w 16"/>
                  <a:gd name="T17" fmla="*/ 5 h 21"/>
                  <a:gd name="T18" fmla="*/ 9 w 16"/>
                  <a:gd name="T19" fmla="*/ 3 h 21"/>
                  <a:gd name="T20" fmla="*/ 12 w 16"/>
                  <a:gd name="T21" fmla="*/ 4 h 21"/>
                  <a:gd name="T22" fmla="*/ 13 w 16"/>
                  <a:gd name="T23" fmla="*/ 8 h 21"/>
                  <a:gd name="T24" fmla="*/ 13 w 16"/>
                  <a:gd name="T25" fmla="*/ 21 h 21"/>
                  <a:gd name="T26" fmla="*/ 16 w 16"/>
                  <a:gd name="T27" fmla="*/ 21 h 21"/>
                  <a:gd name="T28" fmla="*/ 16 w 16"/>
                  <a:gd name="T29" fmla="*/ 9 h 21"/>
                  <a:gd name="T30" fmla="*/ 16 w 16"/>
                  <a:gd name="T31" fmla="*/ 4 h 21"/>
                  <a:gd name="T32" fmla="*/ 14 w 16"/>
                  <a:gd name="T33" fmla="*/ 1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1"/>
                  <a:gd name="T53" fmla="*/ 16 w 16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1">
                    <a:moveTo>
                      <a:pt x="14" y="1"/>
                    </a:moveTo>
                    <a:cubicBezTo>
                      <a:pt x="12" y="0"/>
                      <a:pt x="11" y="0"/>
                      <a:pt x="10" y="0"/>
                    </a:cubicBezTo>
                    <a:cubicBezTo>
                      <a:pt x="7" y="0"/>
                      <a:pt x="5" y="1"/>
                      <a:pt x="3" y="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4" y="6"/>
                      <a:pt x="5" y="5"/>
                    </a:cubicBezTo>
                    <a:cubicBezTo>
                      <a:pt x="6" y="3"/>
                      <a:pt x="7" y="3"/>
                      <a:pt x="9" y="3"/>
                    </a:cubicBezTo>
                    <a:cubicBezTo>
                      <a:pt x="10" y="3"/>
                      <a:pt x="11" y="3"/>
                      <a:pt x="12" y="4"/>
                    </a:cubicBezTo>
                    <a:cubicBezTo>
                      <a:pt x="13" y="5"/>
                      <a:pt x="13" y="6"/>
                      <a:pt x="13" y="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5"/>
                      <a:pt x="16" y="4"/>
                    </a:cubicBezTo>
                    <a:cubicBezTo>
                      <a:pt x="15" y="3"/>
                      <a:pt x="15" y="2"/>
                      <a:pt x="14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3" name="Freeform 124"/>
              <p:cNvSpPr>
                <a:spLocks noEditPoints="1" noChangeArrowheads="1"/>
              </p:cNvSpPr>
              <p:nvPr/>
            </p:nvSpPr>
            <p:spPr bwMode="auto">
              <a:xfrm>
                <a:off x="2135188" y="1666875"/>
                <a:ext cx="74613" cy="120650"/>
              </a:xfrm>
              <a:custGeom>
                <a:avLst/>
                <a:gdLst>
                  <a:gd name="T0" fmla="*/ 16 w 20"/>
                  <a:gd name="T1" fmla="*/ 21 h 32"/>
                  <a:gd name="T2" fmla="*/ 10 w 20"/>
                  <a:gd name="T3" fmla="*/ 21 h 32"/>
                  <a:gd name="T4" fmla="*/ 5 w 20"/>
                  <a:gd name="T5" fmla="*/ 20 h 32"/>
                  <a:gd name="T6" fmla="*/ 4 w 20"/>
                  <a:gd name="T7" fmla="*/ 19 h 32"/>
                  <a:gd name="T8" fmla="*/ 5 w 20"/>
                  <a:gd name="T9" fmla="*/ 17 h 32"/>
                  <a:gd name="T10" fmla="*/ 6 w 20"/>
                  <a:gd name="T11" fmla="*/ 17 h 32"/>
                  <a:gd name="T12" fmla="*/ 7 w 20"/>
                  <a:gd name="T13" fmla="*/ 17 h 32"/>
                  <a:gd name="T14" fmla="*/ 9 w 20"/>
                  <a:gd name="T15" fmla="*/ 17 h 32"/>
                  <a:gd name="T16" fmla="*/ 15 w 20"/>
                  <a:gd name="T17" fmla="*/ 15 h 32"/>
                  <a:gd name="T18" fmla="*/ 17 w 20"/>
                  <a:gd name="T19" fmla="*/ 10 h 32"/>
                  <a:gd name="T20" fmla="*/ 15 w 20"/>
                  <a:gd name="T21" fmla="*/ 5 h 32"/>
                  <a:gd name="T22" fmla="*/ 16 w 20"/>
                  <a:gd name="T23" fmla="*/ 3 h 32"/>
                  <a:gd name="T24" fmla="*/ 19 w 20"/>
                  <a:gd name="T25" fmla="*/ 3 h 32"/>
                  <a:gd name="T26" fmla="*/ 19 w 20"/>
                  <a:gd name="T27" fmla="*/ 0 h 32"/>
                  <a:gd name="T28" fmla="*/ 18 w 20"/>
                  <a:gd name="T29" fmla="*/ 0 h 32"/>
                  <a:gd name="T30" fmla="*/ 15 w 20"/>
                  <a:gd name="T31" fmla="*/ 1 h 32"/>
                  <a:gd name="T32" fmla="*/ 13 w 20"/>
                  <a:gd name="T33" fmla="*/ 4 h 32"/>
                  <a:gd name="T34" fmla="*/ 9 w 20"/>
                  <a:gd name="T35" fmla="*/ 3 h 32"/>
                  <a:gd name="T36" fmla="*/ 3 w 20"/>
                  <a:gd name="T37" fmla="*/ 5 h 32"/>
                  <a:gd name="T38" fmla="*/ 1 w 20"/>
                  <a:gd name="T39" fmla="*/ 10 h 32"/>
                  <a:gd name="T40" fmla="*/ 4 w 20"/>
                  <a:gd name="T41" fmla="*/ 15 h 32"/>
                  <a:gd name="T42" fmla="*/ 1 w 20"/>
                  <a:gd name="T43" fmla="*/ 19 h 32"/>
                  <a:gd name="T44" fmla="*/ 3 w 20"/>
                  <a:gd name="T45" fmla="*/ 23 h 32"/>
                  <a:gd name="T46" fmla="*/ 0 w 20"/>
                  <a:gd name="T47" fmla="*/ 27 h 32"/>
                  <a:gd name="T48" fmla="*/ 2 w 20"/>
                  <a:gd name="T49" fmla="*/ 31 h 32"/>
                  <a:gd name="T50" fmla="*/ 9 w 20"/>
                  <a:gd name="T51" fmla="*/ 32 h 32"/>
                  <a:gd name="T52" fmla="*/ 20 w 20"/>
                  <a:gd name="T53" fmla="*/ 26 h 32"/>
                  <a:gd name="T54" fmla="*/ 19 w 20"/>
                  <a:gd name="T55" fmla="*/ 23 h 32"/>
                  <a:gd name="T56" fmla="*/ 16 w 20"/>
                  <a:gd name="T57" fmla="*/ 21 h 32"/>
                  <a:gd name="T58" fmla="*/ 6 w 20"/>
                  <a:gd name="T59" fmla="*/ 7 h 32"/>
                  <a:gd name="T60" fmla="*/ 9 w 20"/>
                  <a:gd name="T61" fmla="*/ 5 h 32"/>
                  <a:gd name="T62" fmla="*/ 12 w 20"/>
                  <a:gd name="T63" fmla="*/ 7 h 32"/>
                  <a:gd name="T64" fmla="*/ 14 w 20"/>
                  <a:gd name="T65" fmla="*/ 10 h 32"/>
                  <a:gd name="T66" fmla="*/ 12 w 20"/>
                  <a:gd name="T67" fmla="*/ 13 h 32"/>
                  <a:gd name="T68" fmla="*/ 9 w 20"/>
                  <a:gd name="T69" fmla="*/ 15 h 32"/>
                  <a:gd name="T70" fmla="*/ 6 w 20"/>
                  <a:gd name="T71" fmla="*/ 13 h 32"/>
                  <a:gd name="T72" fmla="*/ 4 w 20"/>
                  <a:gd name="T73" fmla="*/ 10 h 32"/>
                  <a:gd name="T74" fmla="*/ 6 w 20"/>
                  <a:gd name="T75" fmla="*/ 7 h 32"/>
                  <a:gd name="T76" fmla="*/ 14 w 20"/>
                  <a:gd name="T77" fmla="*/ 29 h 32"/>
                  <a:gd name="T78" fmla="*/ 9 w 20"/>
                  <a:gd name="T79" fmla="*/ 30 h 32"/>
                  <a:gd name="T80" fmla="*/ 5 w 20"/>
                  <a:gd name="T81" fmla="*/ 29 h 32"/>
                  <a:gd name="T82" fmla="*/ 3 w 20"/>
                  <a:gd name="T83" fmla="*/ 26 h 32"/>
                  <a:gd name="T84" fmla="*/ 5 w 20"/>
                  <a:gd name="T85" fmla="*/ 23 h 32"/>
                  <a:gd name="T86" fmla="*/ 10 w 20"/>
                  <a:gd name="T87" fmla="*/ 24 h 32"/>
                  <a:gd name="T88" fmla="*/ 14 w 20"/>
                  <a:gd name="T89" fmla="*/ 24 h 32"/>
                  <a:gd name="T90" fmla="*/ 16 w 20"/>
                  <a:gd name="T91" fmla="*/ 25 h 32"/>
                  <a:gd name="T92" fmla="*/ 17 w 20"/>
                  <a:gd name="T93" fmla="*/ 26 h 32"/>
                  <a:gd name="T94" fmla="*/ 14 w 20"/>
                  <a:gd name="T95" fmla="*/ 29 h 3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0"/>
                  <a:gd name="T145" fmla="*/ 0 h 32"/>
                  <a:gd name="T146" fmla="*/ 20 w 20"/>
                  <a:gd name="T147" fmla="*/ 32 h 3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0" h="32">
                    <a:moveTo>
                      <a:pt x="16" y="21"/>
                    </a:moveTo>
                    <a:cubicBezTo>
                      <a:pt x="15" y="21"/>
                      <a:pt x="13" y="21"/>
                      <a:pt x="10" y="21"/>
                    </a:cubicBezTo>
                    <a:cubicBezTo>
                      <a:pt x="8" y="21"/>
                      <a:pt x="6" y="21"/>
                      <a:pt x="5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4" y="18"/>
                      <a:pt x="4" y="18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7" y="8"/>
                      <a:pt x="16" y="7"/>
                      <a:pt x="15" y="5"/>
                    </a:cubicBezTo>
                    <a:cubicBezTo>
                      <a:pt x="15" y="4"/>
                      <a:pt x="15" y="4"/>
                      <a:pt x="16" y="3"/>
                    </a:cubicBezTo>
                    <a:cubicBezTo>
                      <a:pt x="16" y="3"/>
                      <a:pt x="17" y="3"/>
                      <a:pt x="19" y="3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7" y="0"/>
                      <a:pt x="15" y="0"/>
                      <a:pt x="15" y="1"/>
                    </a:cubicBezTo>
                    <a:cubicBezTo>
                      <a:pt x="14" y="1"/>
                      <a:pt x="13" y="2"/>
                      <a:pt x="13" y="4"/>
                    </a:cubicBezTo>
                    <a:cubicBezTo>
                      <a:pt x="12" y="3"/>
                      <a:pt x="11" y="3"/>
                      <a:pt x="9" y="3"/>
                    </a:cubicBezTo>
                    <a:cubicBezTo>
                      <a:pt x="7" y="3"/>
                      <a:pt x="5" y="4"/>
                      <a:pt x="3" y="5"/>
                    </a:cubicBezTo>
                    <a:cubicBezTo>
                      <a:pt x="2" y="6"/>
                      <a:pt x="1" y="8"/>
                      <a:pt x="1" y="10"/>
                    </a:cubicBezTo>
                    <a:cubicBezTo>
                      <a:pt x="1" y="12"/>
                      <a:pt x="2" y="14"/>
                      <a:pt x="4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21"/>
                      <a:pt x="2" y="22"/>
                      <a:pt x="3" y="23"/>
                    </a:cubicBezTo>
                    <a:cubicBezTo>
                      <a:pt x="1" y="23"/>
                      <a:pt x="0" y="25"/>
                      <a:pt x="0" y="27"/>
                    </a:cubicBezTo>
                    <a:cubicBezTo>
                      <a:pt x="0" y="28"/>
                      <a:pt x="0" y="30"/>
                      <a:pt x="2" y="31"/>
                    </a:cubicBezTo>
                    <a:cubicBezTo>
                      <a:pt x="4" y="32"/>
                      <a:pt x="6" y="32"/>
                      <a:pt x="9" y="32"/>
                    </a:cubicBezTo>
                    <a:cubicBezTo>
                      <a:pt x="16" y="32"/>
                      <a:pt x="20" y="30"/>
                      <a:pt x="20" y="26"/>
                    </a:cubicBezTo>
                    <a:cubicBezTo>
                      <a:pt x="20" y="25"/>
                      <a:pt x="19" y="24"/>
                      <a:pt x="19" y="23"/>
                    </a:cubicBezTo>
                    <a:cubicBezTo>
                      <a:pt x="18" y="22"/>
                      <a:pt x="17" y="22"/>
                      <a:pt x="16" y="21"/>
                    </a:cubicBezTo>
                    <a:close/>
                    <a:moveTo>
                      <a:pt x="6" y="7"/>
                    </a:moveTo>
                    <a:cubicBezTo>
                      <a:pt x="7" y="6"/>
                      <a:pt x="8" y="5"/>
                      <a:pt x="9" y="5"/>
                    </a:cubicBezTo>
                    <a:cubicBezTo>
                      <a:pt x="10" y="5"/>
                      <a:pt x="11" y="6"/>
                      <a:pt x="12" y="7"/>
                    </a:cubicBezTo>
                    <a:cubicBezTo>
                      <a:pt x="13" y="8"/>
                      <a:pt x="14" y="9"/>
                      <a:pt x="14" y="10"/>
                    </a:cubicBezTo>
                    <a:cubicBezTo>
                      <a:pt x="14" y="11"/>
                      <a:pt x="13" y="13"/>
                      <a:pt x="12" y="13"/>
                    </a:cubicBezTo>
                    <a:cubicBezTo>
                      <a:pt x="11" y="14"/>
                      <a:pt x="10" y="15"/>
                      <a:pt x="9" y="15"/>
                    </a:cubicBezTo>
                    <a:cubicBezTo>
                      <a:pt x="8" y="15"/>
                      <a:pt x="6" y="14"/>
                      <a:pt x="6" y="13"/>
                    </a:cubicBezTo>
                    <a:cubicBezTo>
                      <a:pt x="5" y="13"/>
                      <a:pt x="4" y="12"/>
                      <a:pt x="4" y="10"/>
                    </a:cubicBezTo>
                    <a:cubicBezTo>
                      <a:pt x="4" y="9"/>
                      <a:pt x="5" y="7"/>
                      <a:pt x="6" y="7"/>
                    </a:cubicBezTo>
                    <a:close/>
                    <a:moveTo>
                      <a:pt x="14" y="29"/>
                    </a:moveTo>
                    <a:cubicBezTo>
                      <a:pt x="13" y="29"/>
                      <a:pt x="11" y="30"/>
                      <a:pt x="9" y="30"/>
                    </a:cubicBezTo>
                    <a:cubicBezTo>
                      <a:pt x="8" y="30"/>
                      <a:pt x="6" y="29"/>
                      <a:pt x="5" y="29"/>
                    </a:cubicBezTo>
                    <a:cubicBezTo>
                      <a:pt x="3" y="28"/>
                      <a:pt x="3" y="27"/>
                      <a:pt x="3" y="26"/>
                    </a:cubicBezTo>
                    <a:cubicBezTo>
                      <a:pt x="3" y="25"/>
                      <a:pt x="4" y="24"/>
                      <a:pt x="5" y="23"/>
                    </a:cubicBezTo>
                    <a:cubicBezTo>
                      <a:pt x="6" y="24"/>
                      <a:pt x="8" y="24"/>
                      <a:pt x="10" y="24"/>
                    </a:cubicBezTo>
                    <a:cubicBezTo>
                      <a:pt x="12" y="24"/>
                      <a:pt x="13" y="24"/>
                      <a:pt x="14" y="24"/>
                    </a:cubicBezTo>
                    <a:cubicBezTo>
                      <a:pt x="15" y="24"/>
                      <a:pt x="16" y="24"/>
                      <a:pt x="16" y="25"/>
                    </a:cubicBezTo>
                    <a:cubicBezTo>
                      <a:pt x="16" y="25"/>
                      <a:pt x="17" y="26"/>
                      <a:pt x="17" y="26"/>
                    </a:cubicBezTo>
                    <a:cubicBezTo>
                      <a:pt x="17" y="28"/>
                      <a:pt x="16" y="28"/>
                      <a:pt x="14" y="2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4" name="Freeform 125"/>
              <p:cNvSpPr>
                <a:spLocks noEditPoints="1" noChangeArrowheads="1"/>
              </p:cNvSpPr>
              <p:nvPr/>
            </p:nvSpPr>
            <p:spPr bwMode="auto">
              <a:xfrm>
                <a:off x="2212975" y="1679575"/>
                <a:ext cx="71438" cy="82550"/>
              </a:xfrm>
              <a:custGeom>
                <a:avLst/>
                <a:gdLst>
                  <a:gd name="T0" fmla="*/ 10 w 19"/>
                  <a:gd name="T1" fmla="*/ 19 h 22"/>
                  <a:gd name="T2" fmla="*/ 6 w 19"/>
                  <a:gd name="T3" fmla="*/ 18 h 22"/>
                  <a:gd name="T4" fmla="*/ 4 w 19"/>
                  <a:gd name="T5" fmla="*/ 11 h 22"/>
                  <a:gd name="T6" fmla="*/ 19 w 19"/>
                  <a:gd name="T7" fmla="*/ 11 h 22"/>
                  <a:gd name="T8" fmla="*/ 16 w 19"/>
                  <a:gd name="T9" fmla="*/ 3 h 22"/>
                  <a:gd name="T10" fmla="*/ 10 w 19"/>
                  <a:gd name="T11" fmla="*/ 0 h 22"/>
                  <a:gd name="T12" fmla="*/ 3 w 19"/>
                  <a:gd name="T13" fmla="*/ 3 h 22"/>
                  <a:gd name="T14" fmla="*/ 0 w 19"/>
                  <a:gd name="T15" fmla="*/ 11 h 22"/>
                  <a:gd name="T16" fmla="*/ 3 w 19"/>
                  <a:gd name="T17" fmla="*/ 19 h 22"/>
                  <a:gd name="T18" fmla="*/ 10 w 19"/>
                  <a:gd name="T19" fmla="*/ 22 h 22"/>
                  <a:gd name="T20" fmla="*/ 15 w 19"/>
                  <a:gd name="T21" fmla="*/ 20 h 22"/>
                  <a:gd name="T22" fmla="*/ 18 w 19"/>
                  <a:gd name="T23" fmla="*/ 16 h 22"/>
                  <a:gd name="T24" fmla="*/ 15 w 19"/>
                  <a:gd name="T25" fmla="*/ 15 h 22"/>
                  <a:gd name="T26" fmla="*/ 10 w 19"/>
                  <a:gd name="T27" fmla="*/ 19 h 22"/>
                  <a:gd name="T28" fmla="*/ 6 w 19"/>
                  <a:gd name="T29" fmla="*/ 4 h 22"/>
                  <a:gd name="T30" fmla="*/ 10 w 19"/>
                  <a:gd name="T31" fmla="*/ 2 h 22"/>
                  <a:gd name="T32" fmla="*/ 13 w 19"/>
                  <a:gd name="T33" fmla="*/ 3 h 22"/>
                  <a:gd name="T34" fmla="*/ 15 w 19"/>
                  <a:gd name="T35" fmla="*/ 6 h 22"/>
                  <a:gd name="T36" fmla="*/ 15 w 19"/>
                  <a:gd name="T37" fmla="*/ 9 h 22"/>
                  <a:gd name="T38" fmla="*/ 4 w 19"/>
                  <a:gd name="T39" fmla="*/ 9 h 22"/>
                  <a:gd name="T40" fmla="*/ 6 w 19"/>
                  <a:gd name="T41" fmla="*/ 4 h 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22"/>
                  <a:gd name="T65" fmla="*/ 19 w 19"/>
                  <a:gd name="T66" fmla="*/ 22 h 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22">
                    <a:moveTo>
                      <a:pt x="10" y="19"/>
                    </a:moveTo>
                    <a:cubicBezTo>
                      <a:pt x="8" y="19"/>
                      <a:pt x="7" y="19"/>
                      <a:pt x="6" y="18"/>
                    </a:cubicBezTo>
                    <a:cubicBezTo>
                      <a:pt x="4" y="16"/>
                      <a:pt x="4" y="14"/>
                      <a:pt x="4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7"/>
                      <a:pt x="18" y="5"/>
                      <a:pt x="16" y="3"/>
                    </a:cubicBezTo>
                    <a:cubicBezTo>
                      <a:pt x="15" y="1"/>
                      <a:pt x="12" y="0"/>
                      <a:pt x="10" y="0"/>
                    </a:cubicBezTo>
                    <a:cubicBezTo>
                      <a:pt x="7" y="0"/>
                      <a:pt x="5" y="1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0" y="14"/>
                      <a:pt x="1" y="17"/>
                      <a:pt x="3" y="19"/>
                    </a:cubicBezTo>
                    <a:cubicBezTo>
                      <a:pt x="4" y="21"/>
                      <a:pt x="7" y="22"/>
                      <a:pt x="10" y="22"/>
                    </a:cubicBezTo>
                    <a:cubicBezTo>
                      <a:pt x="12" y="22"/>
                      <a:pt x="14" y="21"/>
                      <a:pt x="15" y="20"/>
                    </a:cubicBezTo>
                    <a:cubicBezTo>
                      <a:pt x="17" y="19"/>
                      <a:pt x="18" y="18"/>
                      <a:pt x="18" y="16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8"/>
                      <a:pt x="12" y="19"/>
                      <a:pt x="10" y="19"/>
                    </a:cubicBezTo>
                    <a:close/>
                    <a:moveTo>
                      <a:pt x="6" y="4"/>
                    </a:moveTo>
                    <a:cubicBezTo>
                      <a:pt x="7" y="3"/>
                      <a:pt x="8" y="2"/>
                      <a:pt x="10" y="2"/>
                    </a:cubicBezTo>
                    <a:cubicBezTo>
                      <a:pt x="11" y="2"/>
                      <a:pt x="12" y="3"/>
                      <a:pt x="13" y="3"/>
                    </a:cubicBezTo>
                    <a:cubicBezTo>
                      <a:pt x="14" y="4"/>
                      <a:pt x="14" y="5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5" y="5"/>
                      <a:pt x="6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5" name="Rectangle 126"/>
              <p:cNvSpPr>
                <a:spLocks noChangeArrowheads="1"/>
              </p:cNvSpPr>
              <p:nvPr/>
            </p:nvSpPr>
            <p:spPr bwMode="auto">
              <a:xfrm>
                <a:off x="928688" y="3038475"/>
                <a:ext cx="33338" cy="296863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6" name="Rectangle 127"/>
              <p:cNvSpPr>
                <a:spLocks noChangeArrowheads="1"/>
              </p:cNvSpPr>
              <p:nvPr/>
            </p:nvSpPr>
            <p:spPr bwMode="auto">
              <a:xfrm>
                <a:off x="1028700" y="3114675"/>
                <a:ext cx="38100" cy="220663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7" name="Rectangle 128"/>
              <p:cNvSpPr>
                <a:spLocks noChangeArrowheads="1"/>
              </p:cNvSpPr>
              <p:nvPr/>
            </p:nvSpPr>
            <p:spPr bwMode="auto">
              <a:xfrm>
                <a:off x="1028700" y="3038475"/>
                <a:ext cx="38100" cy="38100"/>
              </a:xfrm>
              <a:prstGeom prst="rect">
                <a:avLst/>
              </a:pr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8" name="Freeform 129"/>
              <p:cNvSpPr>
                <a:spLocks noChangeArrowheads="1"/>
              </p:cNvSpPr>
              <p:nvPr/>
            </p:nvSpPr>
            <p:spPr bwMode="auto">
              <a:xfrm>
                <a:off x="1100138" y="3032125"/>
                <a:ext cx="136525" cy="303213"/>
              </a:xfrm>
              <a:custGeom>
                <a:avLst/>
                <a:gdLst>
                  <a:gd name="T0" fmla="*/ 15 w 36"/>
                  <a:gd name="T1" fmla="*/ 4 h 81"/>
                  <a:gd name="T2" fmla="*/ 10 w 36"/>
                  <a:gd name="T3" fmla="*/ 22 h 81"/>
                  <a:gd name="T4" fmla="*/ 0 w 36"/>
                  <a:gd name="T5" fmla="*/ 22 h 81"/>
                  <a:gd name="T6" fmla="*/ 0 w 36"/>
                  <a:gd name="T7" fmla="*/ 29 h 81"/>
                  <a:gd name="T8" fmla="*/ 10 w 36"/>
                  <a:gd name="T9" fmla="*/ 29 h 81"/>
                  <a:gd name="T10" fmla="*/ 10 w 36"/>
                  <a:gd name="T11" fmla="*/ 81 h 81"/>
                  <a:gd name="T12" fmla="*/ 19 w 36"/>
                  <a:gd name="T13" fmla="*/ 81 h 81"/>
                  <a:gd name="T14" fmla="*/ 19 w 36"/>
                  <a:gd name="T15" fmla="*/ 29 h 81"/>
                  <a:gd name="T16" fmla="*/ 33 w 36"/>
                  <a:gd name="T17" fmla="*/ 29 h 81"/>
                  <a:gd name="T18" fmla="*/ 33 w 36"/>
                  <a:gd name="T19" fmla="*/ 22 h 81"/>
                  <a:gd name="T20" fmla="*/ 19 w 36"/>
                  <a:gd name="T21" fmla="*/ 22 h 81"/>
                  <a:gd name="T22" fmla="*/ 19 w 36"/>
                  <a:gd name="T23" fmla="*/ 20 h 81"/>
                  <a:gd name="T24" fmla="*/ 22 w 36"/>
                  <a:gd name="T25" fmla="*/ 10 h 81"/>
                  <a:gd name="T26" fmla="*/ 31 w 36"/>
                  <a:gd name="T27" fmla="*/ 7 h 81"/>
                  <a:gd name="T28" fmla="*/ 36 w 36"/>
                  <a:gd name="T29" fmla="*/ 8 h 81"/>
                  <a:gd name="T30" fmla="*/ 36 w 36"/>
                  <a:gd name="T31" fmla="*/ 1 h 81"/>
                  <a:gd name="T32" fmla="*/ 28 w 36"/>
                  <a:gd name="T33" fmla="*/ 0 h 81"/>
                  <a:gd name="T34" fmla="*/ 15 w 36"/>
                  <a:gd name="T35" fmla="*/ 4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81"/>
                  <a:gd name="T56" fmla="*/ 36 w 36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81">
                    <a:moveTo>
                      <a:pt x="15" y="4"/>
                    </a:moveTo>
                    <a:cubicBezTo>
                      <a:pt x="12" y="7"/>
                      <a:pt x="10" y="13"/>
                      <a:pt x="10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9" y="81"/>
                      <a:pt x="19" y="81"/>
                      <a:pt x="19" y="81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15"/>
                      <a:pt x="20" y="12"/>
                      <a:pt x="22" y="10"/>
                    </a:cubicBezTo>
                    <a:cubicBezTo>
                      <a:pt x="24" y="8"/>
                      <a:pt x="27" y="7"/>
                      <a:pt x="31" y="7"/>
                    </a:cubicBezTo>
                    <a:cubicBezTo>
                      <a:pt x="33" y="7"/>
                      <a:pt x="34" y="8"/>
                      <a:pt x="36" y="8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3" y="0"/>
                      <a:pt x="30" y="0"/>
                      <a:pt x="28" y="0"/>
                    </a:cubicBezTo>
                    <a:cubicBezTo>
                      <a:pt x="23" y="0"/>
                      <a:pt x="19" y="1"/>
                      <a:pt x="15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39" name="Freeform 130"/>
              <p:cNvSpPr>
                <a:spLocks noEditPoints="1" noChangeArrowheads="1"/>
              </p:cNvSpPr>
              <p:nvPr/>
            </p:nvSpPr>
            <p:spPr bwMode="auto">
              <a:xfrm>
                <a:off x="1239838" y="3109913"/>
                <a:ext cx="195263" cy="230188"/>
              </a:xfrm>
              <a:custGeom>
                <a:avLst/>
                <a:gdLst>
                  <a:gd name="T0" fmla="*/ 27 w 52"/>
                  <a:gd name="T1" fmla="*/ 54 h 61"/>
                  <a:gd name="T2" fmla="*/ 15 w 52"/>
                  <a:gd name="T3" fmla="*/ 49 h 61"/>
                  <a:gd name="T4" fmla="*/ 10 w 52"/>
                  <a:gd name="T5" fmla="*/ 31 h 61"/>
                  <a:gd name="T6" fmla="*/ 52 w 52"/>
                  <a:gd name="T7" fmla="*/ 31 h 61"/>
                  <a:gd name="T8" fmla="*/ 45 w 52"/>
                  <a:gd name="T9" fmla="*/ 8 h 61"/>
                  <a:gd name="T10" fmla="*/ 27 w 52"/>
                  <a:gd name="T11" fmla="*/ 0 h 61"/>
                  <a:gd name="T12" fmla="*/ 7 w 52"/>
                  <a:gd name="T13" fmla="*/ 8 h 61"/>
                  <a:gd name="T14" fmla="*/ 0 w 52"/>
                  <a:gd name="T15" fmla="*/ 31 h 61"/>
                  <a:gd name="T16" fmla="*/ 7 w 52"/>
                  <a:gd name="T17" fmla="*/ 53 h 61"/>
                  <a:gd name="T18" fmla="*/ 27 w 52"/>
                  <a:gd name="T19" fmla="*/ 61 h 61"/>
                  <a:gd name="T20" fmla="*/ 42 w 52"/>
                  <a:gd name="T21" fmla="*/ 56 h 61"/>
                  <a:gd name="T22" fmla="*/ 51 w 52"/>
                  <a:gd name="T23" fmla="*/ 44 h 61"/>
                  <a:gd name="T24" fmla="*/ 43 w 52"/>
                  <a:gd name="T25" fmla="*/ 42 h 61"/>
                  <a:gd name="T26" fmla="*/ 27 w 52"/>
                  <a:gd name="T27" fmla="*/ 54 h 61"/>
                  <a:gd name="T28" fmla="*/ 16 w 52"/>
                  <a:gd name="T29" fmla="*/ 11 h 61"/>
                  <a:gd name="T30" fmla="*/ 27 w 52"/>
                  <a:gd name="T31" fmla="*/ 7 h 61"/>
                  <a:gd name="T32" fmla="*/ 36 w 52"/>
                  <a:gd name="T33" fmla="*/ 9 h 61"/>
                  <a:gd name="T34" fmla="*/ 41 w 52"/>
                  <a:gd name="T35" fmla="*/ 16 h 61"/>
                  <a:gd name="T36" fmla="*/ 42 w 52"/>
                  <a:gd name="T37" fmla="*/ 25 h 61"/>
                  <a:gd name="T38" fmla="*/ 10 w 52"/>
                  <a:gd name="T39" fmla="*/ 25 h 61"/>
                  <a:gd name="T40" fmla="*/ 16 w 52"/>
                  <a:gd name="T41" fmla="*/ 11 h 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2"/>
                  <a:gd name="T64" fmla="*/ 0 h 61"/>
                  <a:gd name="T65" fmla="*/ 52 w 52"/>
                  <a:gd name="T66" fmla="*/ 61 h 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2" h="61">
                    <a:moveTo>
                      <a:pt x="27" y="54"/>
                    </a:moveTo>
                    <a:cubicBezTo>
                      <a:pt x="23" y="54"/>
                      <a:pt x="19" y="52"/>
                      <a:pt x="15" y="49"/>
                    </a:cubicBezTo>
                    <a:cubicBezTo>
                      <a:pt x="12" y="46"/>
                      <a:pt x="10" y="40"/>
                      <a:pt x="10" y="31"/>
                    </a:cubicBezTo>
                    <a:cubicBezTo>
                      <a:pt x="52" y="31"/>
                      <a:pt x="52" y="31"/>
                      <a:pt x="52" y="31"/>
                    </a:cubicBezTo>
                    <a:cubicBezTo>
                      <a:pt x="52" y="21"/>
                      <a:pt x="50" y="13"/>
                      <a:pt x="45" y="8"/>
                    </a:cubicBezTo>
                    <a:cubicBezTo>
                      <a:pt x="41" y="2"/>
                      <a:pt x="34" y="0"/>
                      <a:pt x="27" y="0"/>
                    </a:cubicBezTo>
                    <a:cubicBezTo>
                      <a:pt x="19" y="0"/>
                      <a:pt x="13" y="2"/>
                      <a:pt x="7" y="8"/>
                    </a:cubicBezTo>
                    <a:cubicBezTo>
                      <a:pt x="2" y="14"/>
                      <a:pt x="0" y="21"/>
                      <a:pt x="0" y="31"/>
                    </a:cubicBezTo>
                    <a:cubicBezTo>
                      <a:pt x="0" y="40"/>
                      <a:pt x="2" y="47"/>
                      <a:pt x="7" y="53"/>
                    </a:cubicBezTo>
                    <a:cubicBezTo>
                      <a:pt x="12" y="59"/>
                      <a:pt x="19" y="61"/>
                      <a:pt x="27" y="61"/>
                    </a:cubicBezTo>
                    <a:cubicBezTo>
                      <a:pt x="33" y="61"/>
                      <a:pt x="38" y="60"/>
                      <a:pt x="42" y="56"/>
                    </a:cubicBezTo>
                    <a:cubicBezTo>
                      <a:pt x="47" y="53"/>
                      <a:pt x="50" y="49"/>
                      <a:pt x="51" y="4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0" y="50"/>
                      <a:pt x="35" y="54"/>
                      <a:pt x="27" y="54"/>
                    </a:cubicBezTo>
                    <a:close/>
                    <a:moveTo>
                      <a:pt x="16" y="11"/>
                    </a:moveTo>
                    <a:cubicBezTo>
                      <a:pt x="19" y="8"/>
                      <a:pt x="23" y="7"/>
                      <a:pt x="27" y="7"/>
                    </a:cubicBezTo>
                    <a:cubicBezTo>
                      <a:pt x="30" y="7"/>
                      <a:pt x="33" y="7"/>
                      <a:pt x="36" y="9"/>
                    </a:cubicBezTo>
                    <a:cubicBezTo>
                      <a:pt x="38" y="11"/>
                      <a:pt x="40" y="13"/>
                      <a:pt x="41" y="16"/>
                    </a:cubicBezTo>
                    <a:cubicBezTo>
                      <a:pt x="42" y="18"/>
                      <a:pt x="42" y="21"/>
                      <a:pt x="4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19"/>
                      <a:pt x="12" y="15"/>
                      <a:pt x="16" y="1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0" name="Freeform 131"/>
              <p:cNvSpPr>
                <a:spLocks noChangeArrowheads="1"/>
              </p:cNvSpPr>
              <p:nvPr/>
            </p:nvSpPr>
            <p:spPr bwMode="auto">
              <a:xfrm>
                <a:off x="849313" y="4140200"/>
                <a:ext cx="60325" cy="123825"/>
              </a:xfrm>
              <a:custGeom>
                <a:avLst/>
                <a:gdLst>
                  <a:gd name="T0" fmla="*/ 7 w 16"/>
                  <a:gd name="T1" fmla="*/ 2 h 33"/>
                  <a:gd name="T2" fmla="*/ 4 w 16"/>
                  <a:gd name="T3" fmla="*/ 9 h 33"/>
                  <a:gd name="T4" fmla="*/ 0 w 16"/>
                  <a:gd name="T5" fmla="*/ 9 h 33"/>
                  <a:gd name="T6" fmla="*/ 0 w 16"/>
                  <a:gd name="T7" fmla="*/ 12 h 33"/>
                  <a:gd name="T8" fmla="*/ 4 w 16"/>
                  <a:gd name="T9" fmla="*/ 12 h 33"/>
                  <a:gd name="T10" fmla="*/ 2 w 16"/>
                  <a:gd name="T11" fmla="*/ 33 h 33"/>
                  <a:gd name="T12" fmla="*/ 6 w 16"/>
                  <a:gd name="T13" fmla="*/ 33 h 33"/>
                  <a:gd name="T14" fmla="*/ 8 w 16"/>
                  <a:gd name="T15" fmla="*/ 12 h 33"/>
                  <a:gd name="T16" fmla="*/ 13 w 16"/>
                  <a:gd name="T17" fmla="*/ 13 h 33"/>
                  <a:gd name="T18" fmla="*/ 13 w 16"/>
                  <a:gd name="T19" fmla="*/ 10 h 33"/>
                  <a:gd name="T20" fmla="*/ 8 w 16"/>
                  <a:gd name="T21" fmla="*/ 9 h 33"/>
                  <a:gd name="T22" fmla="*/ 8 w 16"/>
                  <a:gd name="T23" fmla="*/ 8 h 33"/>
                  <a:gd name="T24" fmla="*/ 9 w 16"/>
                  <a:gd name="T25" fmla="*/ 4 h 33"/>
                  <a:gd name="T26" fmla="*/ 13 w 16"/>
                  <a:gd name="T27" fmla="*/ 4 h 33"/>
                  <a:gd name="T28" fmla="*/ 15 w 16"/>
                  <a:gd name="T29" fmla="*/ 4 h 33"/>
                  <a:gd name="T30" fmla="*/ 16 w 16"/>
                  <a:gd name="T31" fmla="*/ 1 h 33"/>
                  <a:gd name="T32" fmla="*/ 12 w 16"/>
                  <a:gd name="T33" fmla="*/ 1 h 33"/>
                  <a:gd name="T34" fmla="*/ 7 w 16"/>
                  <a:gd name="T35" fmla="*/ 2 h 3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6"/>
                  <a:gd name="T55" fmla="*/ 0 h 33"/>
                  <a:gd name="T56" fmla="*/ 16 w 16"/>
                  <a:gd name="T57" fmla="*/ 33 h 3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6" h="33">
                    <a:moveTo>
                      <a:pt x="7" y="2"/>
                    </a:moveTo>
                    <a:cubicBezTo>
                      <a:pt x="5" y="3"/>
                      <a:pt x="4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"/>
                      <a:pt x="9" y="5"/>
                      <a:pt x="9" y="4"/>
                    </a:cubicBezTo>
                    <a:cubicBezTo>
                      <a:pt x="10" y="4"/>
                      <a:pt x="11" y="4"/>
                      <a:pt x="13" y="4"/>
                    </a:cubicBezTo>
                    <a:cubicBezTo>
                      <a:pt x="14" y="4"/>
                      <a:pt x="15" y="4"/>
                      <a:pt x="15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1"/>
                      <a:pt x="13" y="1"/>
                      <a:pt x="12" y="1"/>
                    </a:cubicBezTo>
                    <a:cubicBezTo>
                      <a:pt x="10" y="0"/>
                      <a:pt x="8" y="1"/>
                      <a:pt x="7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1" name="Freeform 132"/>
              <p:cNvSpPr>
                <a:spLocks noEditPoints="1" noChangeArrowheads="1"/>
              </p:cNvSpPr>
              <p:nvPr/>
            </p:nvSpPr>
            <p:spPr bwMode="auto">
              <a:xfrm>
                <a:off x="901700" y="4176713"/>
                <a:ext cx="79375" cy="98425"/>
              </a:xfrm>
              <a:custGeom>
                <a:avLst/>
                <a:gdLst>
                  <a:gd name="T0" fmla="*/ 21 w 21"/>
                  <a:gd name="T1" fmla="*/ 11 h 26"/>
                  <a:gd name="T2" fmla="*/ 20 w 21"/>
                  <a:gd name="T3" fmla="*/ 3 h 26"/>
                  <a:gd name="T4" fmla="*/ 13 w 21"/>
                  <a:gd name="T5" fmla="*/ 0 h 26"/>
                  <a:gd name="T6" fmla="*/ 2 w 21"/>
                  <a:gd name="T7" fmla="*/ 6 h 26"/>
                  <a:gd name="T8" fmla="*/ 5 w 21"/>
                  <a:gd name="T9" fmla="*/ 7 h 26"/>
                  <a:gd name="T10" fmla="*/ 12 w 21"/>
                  <a:gd name="T11" fmla="*/ 3 h 26"/>
                  <a:gd name="T12" fmla="*/ 16 w 21"/>
                  <a:gd name="T13" fmla="*/ 4 h 26"/>
                  <a:gd name="T14" fmla="*/ 17 w 21"/>
                  <a:gd name="T15" fmla="*/ 6 h 26"/>
                  <a:gd name="T16" fmla="*/ 17 w 21"/>
                  <a:gd name="T17" fmla="*/ 11 h 26"/>
                  <a:gd name="T18" fmla="*/ 14 w 21"/>
                  <a:gd name="T19" fmla="*/ 10 h 26"/>
                  <a:gd name="T20" fmla="*/ 4 w 21"/>
                  <a:gd name="T21" fmla="*/ 12 h 26"/>
                  <a:gd name="T22" fmla="*/ 0 w 21"/>
                  <a:gd name="T23" fmla="*/ 17 h 26"/>
                  <a:gd name="T24" fmla="*/ 2 w 21"/>
                  <a:gd name="T25" fmla="*/ 23 h 26"/>
                  <a:gd name="T26" fmla="*/ 8 w 21"/>
                  <a:gd name="T27" fmla="*/ 25 h 26"/>
                  <a:gd name="T28" fmla="*/ 16 w 21"/>
                  <a:gd name="T29" fmla="*/ 21 h 26"/>
                  <a:gd name="T30" fmla="*/ 17 w 21"/>
                  <a:gd name="T31" fmla="*/ 25 h 26"/>
                  <a:gd name="T32" fmla="*/ 20 w 21"/>
                  <a:gd name="T33" fmla="*/ 26 h 26"/>
                  <a:gd name="T34" fmla="*/ 20 w 21"/>
                  <a:gd name="T35" fmla="*/ 21 h 26"/>
                  <a:gd name="T36" fmla="*/ 21 w 21"/>
                  <a:gd name="T37" fmla="*/ 11 h 26"/>
                  <a:gd name="T38" fmla="*/ 14 w 21"/>
                  <a:gd name="T39" fmla="*/ 20 h 26"/>
                  <a:gd name="T40" fmla="*/ 9 w 21"/>
                  <a:gd name="T41" fmla="*/ 22 h 26"/>
                  <a:gd name="T42" fmla="*/ 5 w 21"/>
                  <a:gd name="T43" fmla="*/ 21 h 26"/>
                  <a:gd name="T44" fmla="*/ 4 w 21"/>
                  <a:gd name="T45" fmla="*/ 18 h 26"/>
                  <a:gd name="T46" fmla="*/ 7 w 21"/>
                  <a:gd name="T47" fmla="*/ 14 h 26"/>
                  <a:gd name="T48" fmla="*/ 14 w 21"/>
                  <a:gd name="T49" fmla="*/ 13 h 26"/>
                  <a:gd name="T50" fmla="*/ 17 w 21"/>
                  <a:gd name="T51" fmla="*/ 13 h 26"/>
                  <a:gd name="T52" fmla="*/ 17 w 21"/>
                  <a:gd name="T53" fmla="*/ 15 h 26"/>
                  <a:gd name="T54" fmla="*/ 14 w 21"/>
                  <a:gd name="T55" fmla="*/ 20 h 2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1"/>
                  <a:gd name="T85" fmla="*/ 0 h 26"/>
                  <a:gd name="T86" fmla="*/ 21 w 21"/>
                  <a:gd name="T87" fmla="*/ 26 h 2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1" h="26">
                    <a:moveTo>
                      <a:pt x="21" y="11"/>
                    </a:moveTo>
                    <a:cubicBezTo>
                      <a:pt x="21" y="7"/>
                      <a:pt x="21" y="5"/>
                      <a:pt x="20" y="3"/>
                    </a:cubicBezTo>
                    <a:cubicBezTo>
                      <a:pt x="18" y="2"/>
                      <a:pt x="16" y="1"/>
                      <a:pt x="13" y="0"/>
                    </a:cubicBezTo>
                    <a:cubicBezTo>
                      <a:pt x="7" y="0"/>
                      <a:pt x="3" y="2"/>
                      <a:pt x="2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4"/>
                      <a:pt x="8" y="3"/>
                      <a:pt x="12" y="3"/>
                    </a:cubicBezTo>
                    <a:cubicBezTo>
                      <a:pt x="13" y="3"/>
                      <a:pt x="15" y="4"/>
                      <a:pt x="16" y="4"/>
                    </a:cubicBezTo>
                    <a:cubicBezTo>
                      <a:pt x="17" y="5"/>
                      <a:pt x="17" y="6"/>
                      <a:pt x="17" y="6"/>
                    </a:cubicBezTo>
                    <a:cubicBezTo>
                      <a:pt x="17" y="7"/>
                      <a:pt x="18" y="9"/>
                      <a:pt x="17" y="11"/>
                    </a:cubicBezTo>
                    <a:cubicBezTo>
                      <a:pt x="16" y="10"/>
                      <a:pt x="15" y="10"/>
                      <a:pt x="14" y="10"/>
                    </a:cubicBezTo>
                    <a:cubicBezTo>
                      <a:pt x="9" y="10"/>
                      <a:pt x="6" y="10"/>
                      <a:pt x="4" y="12"/>
                    </a:cubicBezTo>
                    <a:cubicBezTo>
                      <a:pt x="1" y="13"/>
                      <a:pt x="0" y="15"/>
                      <a:pt x="0" y="17"/>
                    </a:cubicBezTo>
                    <a:cubicBezTo>
                      <a:pt x="0" y="19"/>
                      <a:pt x="0" y="21"/>
                      <a:pt x="2" y="23"/>
                    </a:cubicBezTo>
                    <a:cubicBezTo>
                      <a:pt x="3" y="24"/>
                      <a:pt x="5" y="25"/>
                      <a:pt x="8" y="25"/>
                    </a:cubicBezTo>
                    <a:cubicBezTo>
                      <a:pt x="12" y="26"/>
                      <a:pt x="15" y="24"/>
                      <a:pt x="16" y="21"/>
                    </a:cubicBezTo>
                    <a:cubicBezTo>
                      <a:pt x="16" y="23"/>
                      <a:pt x="16" y="25"/>
                      <a:pt x="17" y="25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4"/>
                      <a:pt x="20" y="23"/>
                      <a:pt x="20" y="21"/>
                    </a:cubicBezTo>
                    <a:lnTo>
                      <a:pt x="21" y="11"/>
                    </a:lnTo>
                    <a:close/>
                    <a:moveTo>
                      <a:pt x="14" y="20"/>
                    </a:moveTo>
                    <a:cubicBezTo>
                      <a:pt x="13" y="22"/>
                      <a:pt x="11" y="23"/>
                      <a:pt x="9" y="22"/>
                    </a:cubicBezTo>
                    <a:cubicBezTo>
                      <a:pt x="7" y="22"/>
                      <a:pt x="6" y="22"/>
                      <a:pt x="5" y="21"/>
                    </a:cubicBezTo>
                    <a:cubicBezTo>
                      <a:pt x="4" y="20"/>
                      <a:pt x="4" y="19"/>
                      <a:pt x="4" y="18"/>
                    </a:cubicBezTo>
                    <a:cubicBezTo>
                      <a:pt x="4" y="16"/>
                      <a:pt x="5" y="15"/>
                      <a:pt x="7" y="14"/>
                    </a:cubicBezTo>
                    <a:cubicBezTo>
                      <a:pt x="8" y="13"/>
                      <a:pt x="11" y="13"/>
                      <a:pt x="14" y="13"/>
                    </a:cubicBezTo>
                    <a:cubicBezTo>
                      <a:pt x="14" y="13"/>
                      <a:pt x="16" y="13"/>
                      <a:pt x="17" y="13"/>
                    </a:cubicBezTo>
                    <a:cubicBezTo>
                      <a:pt x="17" y="14"/>
                      <a:pt x="17" y="14"/>
                      <a:pt x="17" y="15"/>
                    </a:cubicBezTo>
                    <a:cubicBezTo>
                      <a:pt x="17" y="17"/>
                      <a:pt x="16" y="19"/>
                      <a:pt x="14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2" name="Freeform 133"/>
              <p:cNvSpPr>
                <a:spLocks noChangeArrowheads="1"/>
              </p:cNvSpPr>
              <p:nvPr/>
            </p:nvSpPr>
            <p:spPr bwMode="auto">
              <a:xfrm>
                <a:off x="995363" y="4184650"/>
                <a:ext cx="76200" cy="93663"/>
              </a:xfrm>
              <a:custGeom>
                <a:avLst/>
                <a:gdLst>
                  <a:gd name="T0" fmla="*/ 21 w 48"/>
                  <a:gd name="T1" fmla="*/ 47 h 59"/>
                  <a:gd name="T2" fmla="*/ 10 w 48"/>
                  <a:gd name="T3" fmla="*/ 0 h 59"/>
                  <a:gd name="T4" fmla="*/ 0 w 48"/>
                  <a:gd name="T5" fmla="*/ 0 h 59"/>
                  <a:gd name="T6" fmla="*/ 14 w 48"/>
                  <a:gd name="T7" fmla="*/ 59 h 59"/>
                  <a:gd name="T8" fmla="*/ 24 w 48"/>
                  <a:gd name="T9" fmla="*/ 59 h 59"/>
                  <a:gd name="T10" fmla="*/ 48 w 48"/>
                  <a:gd name="T11" fmla="*/ 5 h 59"/>
                  <a:gd name="T12" fmla="*/ 40 w 48"/>
                  <a:gd name="T13" fmla="*/ 5 h 59"/>
                  <a:gd name="T14" fmla="*/ 21 w 48"/>
                  <a:gd name="T15" fmla="*/ 47 h 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8"/>
                  <a:gd name="T25" fmla="*/ 0 h 59"/>
                  <a:gd name="T26" fmla="*/ 48 w 48"/>
                  <a:gd name="T27" fmla="*/ 59 h 5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8" h="59">
                    <a:moveTo>
                      <a:pt x="21" y="47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14" y="59"/>
                    </a:lnTo>
                    <a:lnTo>
                      <a:pt x="24" y="59"/>
                    </a:lnTo>
                    <a:lnTo>
                      <a:pt x="48" y="5"/>
                    </a:lnTo>
                    <a:lnTo>
                      <a:pt x="40" y="5"/>
                    </a:lnTo>
                    <a:lnTo>
                      <a:pt x="21" y="47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3" name="Freeform 134"/>
              <p:cNvSpPr>
                <a:spLocks noEditPoints="1" noChangeArrowheads="1"/>
              </p:cNvSpPr>
              <p:nvPr/>
            </p:nvSpPr>
            <p:spPr bwMode="auto">
              <a:xfrm>
                <a:off x="1074738" y="4192588"/>
                <a:ext cx="82550" cy="96838"/>
              </a:xfrm>
              <a:custGeom>
                <a:avLst/>
                <a:gdLst>
                  <a:gd name="T0" fmla="*/ 12 w 22"/>
                  <a:gd name="T1" fmla="*/ 0 h 26"/>
                  <a:gd name="T2" fmla="*/ 4 w 22"/>
                  <a:gd name="T3" fmla="*/ 3 h 26"/>
                  <a:gd name="T4" fmla="*/ 0 w 22"/>
                  <a:gd name="T5" fmla="*/ 12 h 26"/>
                  <a:gd name="T6" fmla="*/ 2 w 22"/>
                  <a:gd name="T7" fmla="*/ 21 h 26"/>
                  <a:gd name="T8" fmla="*/ 9 w 22"/>
                  <a:gd name="T9" fmla="*/ 25 h 26"/>
                  <a:gd name="T10" fmla="*/ 18 w 22"/>
                  <a:gd name="T11" fmla="*/ 22 h 26"/>
                  <a:gd name="T12" fmla="*/ 22 w 22"/>
                  <a:gd name="T13" fmla="*/ 14 h 26"/>
                  <a:gd name="T14" fmla="*/ 19 w 22"/>
                  <a:gd name="T15" fmla="*/ 4 h 26"/>
                  <a:gd name="T16" fmla="*/ 12 w 22"/>
                  <a:gd name="T17" fmla="*/ 0 h 26"/>
                  <a:gd name="T18" fmla="*/ 15 w 22"/>
                  <a:gd name="T19" fmla="*/ 20 h 26"/>
                  <a:gd name="T20" fmla="*/ 10 w 22"/>
                  <a:gd name="T21" fmla="*/ 22 h 26"/>
                  <a:gd name="T22" fmla="*/ 6 w 22"/>
                  <a:gd name="T23" fmla="*/ 20 h 26"/>
                  <a:gd name="T24" fmla="*/ 4 w 22"/>
                  <a:gd name="T25" fmla="*/ 12 h 26"/>
                  <a:gd name="T26" fmla="*/ 7 w 22"/>
                  <a:gd name="T27" fmla="*/ 5 h 26"/>
                  <a:gd name="T28" fmla="*/ 12 w 22"/>
                  <a:gd name="T29" fmla="*/ 3 h 26"/>
                  <a:gd name="T30" fmla="*/ 16 w 22"/>
                  <a:gd name="T31" fmla="*/ 6 h 26"/>
                  <a:gd name="T32" fmla="*/ 18 w 22"/>
                  <a:gd name="T33" fmla="*/ 13 h 26"/>
                  <a:gd name="T34" fmla="*/ 15 w 22"/>
                  <a:gd name="T35" fmla="*/ 20 h 2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"/>
                  <a:gd name="T55" fmla="*/ 0 h 26"/>
                  <a:gd name="T56" fmla="*/ 22 w 22"/>
                  <a:gd name="T57" fmla="*/ 26 h 2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" h="26">
                    <a:moveTo>
                      <a:pt x="12" y="0"/>
                    </a:moveTo>
                    <a:cubicBezTo>
                      <a:pt x="9" y="0"/>
                      <a:pt x="6" y="1"/>
                      <a:pt x="4" y="3"/>
                    </a:cubicBezTo>
                    <a:cubicBezTo>
                      <a:pt x="2" y="5"/>
                      <a:pt x="1" y="8"/>
                      <a:pt x="0" y="12"/>
                    </a:cubicBezTo>
                    <a:cubicBezTo>
                      <a:pt x="0" y="15"/>
                      <a:pt x="1" y="18"/>
                      <a:pt x="2" y="21"/>
                    </a:cubicBezTo>
                    <a:cubicBezTo>
                      <a:pt x="4" y="24"/>
                      <a:pt x="6" y="25"/>
                      <a:pt x="9" y="25"/>
                    </a:cubicBezTo>
                    <a:cubicBezTo>
                      <a:pt x="13" y="26"/>
                      <a:pt x="15" y="25"/>
                      <a:pt x="18" y="22"/>
                    </a:cubicBezTo>
                    <a:cubicBezTo>
                      <a:pt x="20" y="20"/>
                      <a:pt x="21" y="17"/>
                      <a:pt x="22" y="14"/>
                    </a:cubicBezTo>
                    <a:cubicBezTo>
                      <a:pt x="22" y="10"/>
                      <a:pt x="21" y="7"/>
                      <a:pt x="19" y="4"/>
                    </a:cubicBezTo>
                    <a:cubicBezTo>
                      <a:pt x="18" y="2"/>
                      <a:pt x="15" y="1"/>
                      <a:pt x="12" y="0"/>
                    </a:cubicBezTo>
                    <a:close/>
                    <a:moveTo>
                      <a:pt x="15" y="20"/>
                    </a:moveTo>
                    <a:cubicBezTo>
                      <a:pt x="14" y="22"/>
                      <a:pt x="12" y="22"/>
                      <a:pt x="10" y="22"/>
                    </a:cubicBezTo>
                    <a:cubicBezTo>
                      <a:pt x="8" y="22"/>
                      <a:pt x="7" y="21"/>
                      <a:pt x="6" y="20"/>
                    </a:cubicBezTo>
                    <a:cubicBezTo>
                      <a:pt x="4" y="18"/>
                      <a:pt x="4" y="16"/>
                      <a:pt x="4" y="12"/>
                    </a:cubicBezTo>
                    <a:cubicBezTo>
                      <a:pt x="5" y="9"/>
                      <a:pt x="5" y="7"/>
                      <a:pt x="7" y="5"/>
                    </a:cubicBezTo>
                    <a:cubicBezTo>
                      <a:pt x="8" y="4"/>
                      <a:pt x="10" y="3"/>
                      <a:pt x="12" y="3"/>
                    </a:cubicBezTo>
                    <a:cubicBezTo>
                      <a:pt x="13" y="3"/>
                      <a:pt x="15" y="4"/>
                      <a:pt x="16" y="6"/>
                    </a:cubicBezTo>
                    <a:cubicBezTo>
                      <a:pt x="17" y="8"/>
                      <a:pt x="18" y="10"/>
                      <a:pt x="18" y="13"/>
                    </a:cubicBezTo>
                    <a:cubicBezTo>
                      <a:pt x="17" y="17"/>
                      <a:pt x="16" y="19"/>
                      <a:pt x="15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4" name="Freeform 135"/>
              <p:cNvSpPr>
                <a:spLocks noChangeArrowheads="1"/>
              </p:cNvSpPr>
              <p:nvPr/>
            </p:nvSpPr>
            <p:spPr bwMode="auto">
              <a:xfrm>
                <a:off x="1171575" y="4200525"/>
                <a:ext cx="53975" cy="88900"/>
              </a:xfrm>
              <a:custGeom>
                <a:avLst/>
                <a:gdLst>
                  <a:gd name="T0" fmla="*/ 9 w 14"/>
                  <a:gd name="T1" fmla="*/ 1 h 24"/>
                  <a:gd name="T2" fmla="*/ 5 w 14"/>
                  <a:gd name="T3" fmla="*/ 6 h 24"/>
                  <a:gd name="T4" fmla="*/ 5 w 14"/>
                  <a:gd name="T5" fmla="*/ 1 h 24"/>
                  <a:gd name="T6" fmla="*/ 2 w 14"/>
                  <a:gd name="T7" fmla="*/ 0 h 24"/>
                  <a:gd name="T8" fmla="*/ 0 w 14"/>
                  <a:gd name="T9" fmla="*/ 24 h 24"/>
                  <a:gd name="T10" fmla="*/ 4 w 14"/>
                  <a:gd name="T11" fmla="*/ 24 h 24"/>
                  <a:gd name="T12" fmla="*/ 5 w 14"/>
                  <a:gd name="T13" fmla="*/ 12 h 24"/>
                  <a:gd name="T14" fmla="*/ 8 w 14"/>
                  <a:gd name="T15" fmla="*/ 6 h 24"/>
                  <a:gd name="T16" fmla="*/ 13 w 14"/>
                  <a:gd name="T17" fmla="*/ 4 h 24"/>
                  <a:gd name="T18" fmla="*/ 14 w 14"/>
                  <a:gd name="T19" fmla="*/ 4 h 24"/>
                  <a:gd name="T20" fmla="*/ 14 w 14"/>
                  <a:gd name="T21" fmla="*/ 1 h 24"/>
                  <a:gd name="T22" fmla="*/ 12 w 14"/>
                  <a:gd name="T23" fmla="*/ 0 h 24"/>
                  <a:gd name="T24" fmla="*/ 9 w 14"/>
                  <a:gd name="T25" fmla="*/ 1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24"/>
                  <a:gd name="T41" fmla="*/ 14 w 14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24">
                    <a:moveTo>
                      <a:pt x="9" y="1"/>
                    </a:moveTo>
                    <a:cubicBezTo>
                      <a:pt x="8" y="2"/>
                      <a:pt x="6" y="4"/>
                      <a:pt x="5" y="6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9"/>
                      <a:pt x="6" y="7"/>
                      <a:pt x="8" y="6"/>
                    </a:cubicBezTo>
                    <a:cubicBezTo>
                      <a:pt x="9" y="5"/>
                      <a:pt x="11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1" y="0"/>
                      <a:pt x="10" y="1"/>
                      <a:pt x="9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5" name="Freeform 136"/>
              <p:cNvSpPr>
                <a:spLocks noChangeArrowheads="1"/>
              </p:cNvSpPr>
              <p:nvPr/>
            </p:nvSpPr>
            <p:spPr bwMode="auto">
              <a:xfrm>
                <a:off x="1239838" y="4173538"/>
                <a:ext cx="19050" cy="19050"/>
              </a:xfrm>
              <a:custGeom>
                <a:avLst/>
                <a:gdLst>
                  <a:gd name="T0" fmla="*/ 0 w 12"/>
                  <a:gd name="T1" fmla="*/ 9 h 12"/>
                  <a:gd name="T2" fmla="*/ 10 w 12"/>
                  <a:gd name="T3" fmla="*/ 12 h 12"/>
                  <a:gd name="T4" fmla="*/ 12 w 12"/>
                  <a:gd name="T5" fmla="*/ 2 h 12"/>
                  <a:gd name="T6" fmla="*/ 2 w 12"/>
                  <a:gd name="T7" fmla="*/ 0 h 12"/>
                  <a:gd name="T8" fmla="*/ 0 w 12"/>
                  <a:gd name="T9" fmla="*/ 9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0" y="9"/>
                    </a:moveTo>
                    <a:lnTo>
                      <a:pt x="10" y="12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6" name="Freeform 137"/>
              <p:cNvSpPr>
                <a:spLocks noChangeArrowheads="1"/>
              </p:cNvSpPr>
              <p:nvPr/>
            </p:nvSpPr>
            <p:spPr bwMode="auto">
              <a:xfrm>
                <a:off x="1231900" y="4206875"/>
                <a:ext cx="23813" cy="90488"/>
              </a:xfrm>
              <a:custGeom>
                <a:avLst/>
                <a:gdLst>
                  <a:gd name="T0" fmla="*/ 0 w 15"/>
                  <a:gd name="T1" fmla="*/ 55 h 57"/>
                  <a:gd name="T2" fmla="*/ 10 w 15"/>
                  <a:gd name="T3" fmla="*/ 57 h 57"/>
                  <a:gd name="T4" fmla="*/ 15 w 15"/>
                  <a:gd name="T5" fmla="*/ 0 h 57"/>
                  <a:gd name="T6" fmla="*/ 5 w 15"/>
                  <a:gd name="T7" fmla="*/ 0 h 57"/>
                  <a:gd name="T8" fmla="*/ 0 w 15"/>
                  <a:gd name="T9" fmla="*/ 55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57"/>
                  <a:gd name="T17" fmla="*/ 15 w 15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57">
                    <a:moveTo>
                      <a:pt x="0" y="55"/>
                    </a:moveTo>
                    <a:lnTo>
                      <a:pt x="10" y="57"/>
                    </a:lnTo>
                    <a:lnTo>
                      <a:pt x="15" y="0"/>
                    </a:lnTo>
                    <a:lnTo>
                      <a:pt x="5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7" name="Freeform 138"/>
              <p:cNvSpPr>
                <a:spLocks noChangeArrowheads="1"/>
              </p:cNvSpPr>
              <p:nvPr/>
            </p:nvSpPr>
            <p:spPr bwMode="auto">
              <a:xfrm>
                <a:off x="1266825" y="4187825"/>
                <a:ext cx="52388" cy="117475"/>
              </a:xfrm>
              <a:custGeom>
                <a:avLst/>
                <a:gdLst>
                  <a:gd name="T0" fmla="*/ 7 w 14"/>
                  <a:gd name="T1" fmla="*/ 24 h 31"/>
                  <a:gd name="T2" fmla="*/ 8 w 14"/>
                  <a:gd name="T3" fmla="*/ 9 h 31"/>
                  <a:gd name="T4" fmla="*/ 13 w 14"/>
                  <a:gd name="T5" fmla="*/ 9 h 31"/>
                  <a:gd name="T6" fmla="*/ 14 w 14"/>
                  <a:gd name="T7" fmla="*/ 6 h 31"/>
                  <a:gd name="T8" fmla="*/ 8 w 14"/>
                  <a:gd name="T9" fmla="*/ 6 h 31"/>
                  <a:gd name="T10" fmla="*/ 9 w 14"/>
                  <a:gd name="T11" fmla="*/ 0 h 31"/>
                  <a:gd name="T12" fmla="*/ 5 w 14"/>
                  <a:gd name="T13" fmla="*/ 0 h 31"/>
                  <a:gd name="T14" fmla="*/ 5 w 14"/>
                  <a:gd name="T15" fmla="*/ 6 h 31"/>
                  <a:gd name="T16" fmla="*/ 0 w 14"/>
                  <a:gd name="T17" fmla="*/ 5 h 31"/>
                  <a:gd name="T18" fmla="*/ 0 w 14"/>
                  <a:gd name="T19" fmla="*/ 8 h 31"/>
                  <a:gd name="T20" fmla="*/ 4 w 14"/>
                  <a:gd name="T21" fmla="*/ 9 h 31"/>
                  <a:gd name="T22" fmla="*/ 3 w 14"/>
                  <a:gd name="T23" fmla="*/ 23 h 31"/>
                  <a:gd name="T24" fmla="*/ 9 w 14"/>
                  <a:gd name="T25" fmla="*/ 31 h 31"/>
                  <a:gd name="T26" fmla="*/ 13 w 14"/>
                  <a:gd name="T27" fmla="*/ 31 h 31"/>
                  <a:gd name="T28" fmla="*/ 13 w 14"/>
                  <a:gd name="T29" fmla="*/ 28 h 31"/>
                  <a:gd name="T30" fmla="*/ 10 w 14"/>
                  <a:gd name="T31" fmla="*/ 28 h 31"/>
                  <a:gd name="T32" fmla="*/ 7 w 14"/>
                  <a:gd name="T33" fmla="*/ 24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31"/>
                  <a:gd name="T53" fmla="*/ 14 w 14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31">
                    <a:moveTo>
                      <a:pt x="7" y="24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8"/>
                      <a:pt x="5" y="30"/>
                      <a:pt x="9" y="31"/>
                    </a:cubicBezTo>
                    <a:cubicBezTo>
                      <a:pt x="10" y="31"/>
                      <a:pt x="12" y="31"/>
                      <a:pt x="13" y="31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2" y="28"/>
                      <a:pt x="11" y="28"/>
                      <a:pt x="10" y="28"/>
                    </a:cubicBezTo>
                    <a:cubicBezTo>
                      <a:pt x="8" y="28"/>
                      <a:pt x="6" y="26"/>
                      <a:pt x="7" y="2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8" name="Freeform 139"/>
              <p:cNvSpPr>
                <a:spLocks noEditPoints="1" noChangeArrowheads="1"/>
              </p:cNvSpPr>
              <p:nvPr/>
            </p:nvSpPr>
            <p:spPr bwMode="auto">
              <a:xfrm>
                <a:off x="1322388" y="4214813"/>
                <a:ext cx="82550" cy="93663"/>
              </a:xfrm>
              <a:custGeom>
                <a:avLst/>
                <a:gdLst>
                  <a:gd name="T0" fmla="*/ 11 w 22"/>
                  <a:gd name="T1" fmla="*/ 22 h 25"/>
                  <a:gd name="T2" fmla="*/ 6 w 22"/>
                  <a:gd name="T3" fmla="*/ 20 h 25"/>
                  <a:gd name="T4" fmla="*/ 4 w 22"/>
                  <a:gd name="T5" fmla="*/ 12 h 25"/>
                  <a:gd name="T6" fmla="*/ 22 w 22"/>
                  <a:gd name="T7" fmla="*/ 14 h 25"/>
                  <a:gd name="T8" fmla="*/ 20 w 22"/>
                  <a:gd name="T9" fmla="*/ 4 h 25"/>
                  <a:gd name="T10" fmla="*/ 12 w 22"/>
                  <a:gd name="T11" fmla="*/ 0 h 25"/>
                  <a:gd name="T12" fmla="*/ 4 w 22"/>
                  <a:gd name="T13" fmla="*/ 3 h 25"/>
                  <a:gd name="T14" fmla="*/ 0 w 22"/>
                  <a:gd name="T15" fmla="*/ 12 h 25"/>
                  <a:gd name="T16" fmla="*/ 2 w 22"/>
                  <a:gd name="T17" fmla="*/ 21 h 25"/>
                  <a:gd name="T18" fmla="*/ 10 w 22"/>
                  <a:gd name="T19" fmla="*/ 25 h 25"/>
                  <a:gd name="T20" fmla="*/ 17 w 22"/>
                  <a:gd name="T21" fmla="*/ 24 h 25"/>
                  <a:gd name="T22" fmla="*/ 21 w 22"/>
                  <a:gd name="T23" fmla="*/ 19 h 25"/>
                  <a:gd name="T24" fmla="*/ 17 w 22"/>
                  <a:gd name="T25" fmla="*/ 18 h 25"/>
                  <a:gd name="T26" fmla="*/ 11 w 22"/>
                  <a:gd name="T27" fmla="*/ 22 h 25"/>
                  <a:gd name="T28" fmla="*/ 7 w 22"/>
                  <a:gd name="T29" fmla="*/ 4 h 25"/>
                  <a:gd name="T30" fmla="*/ 12 w 22"/>
                  <a:gd name="T31" fmla="*/ 3 h 25"/>
                  <a:gd name="T32" fmla="*/ 16 w 22"/>
                  <a:gd name="T33" fmla="*/ 4 h 25"/>
                  <a:gd name="T34" fmla="*/ 17 w 22"/>
                  <a:gd name="T35" fmla="*/ 7 h 25"/>
                  <a:gd name="T36" fmla="*/ 18 w 22"/>
                  <a:gd name="T37" fmla="*/ 11 h 25"/>
                  <a:gd name="T38" fmla="*/ 5 w 22"/>
                  <a:gd name="T39" fmla="*/ 9 h 25"/>
                  <a:gd name="T40" fmla="*/ 7 w 22"/>
                  <a:gd name="T41" fmla="*/ 4 h 2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"/>
                  <a:gd name="T64" fmla="*/ 0 h 25"/>
                  <a:gd name="T65" fmla="*/ 22 w 22"/>
                  <a:gd name="T66" fmla="*/ 25 h 2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" h="25">
                    <a:moveTo>
                      <a:pt x="11" y="22"/>
                    </a:moveTo>
                    <a:cubicBezTo>
                      <a:pt x="9" y="22"/>
                      <a:pt x="7" y="21"/>
                      <a:pt x="6" y="20"/>
                    </a:cubicBezTo>
                    <a:cubicBezTo>
                      <a:pt x="5" y="18"/>
                      <a:pt x="4" y="16"/>
                      <a:pt x="4" y="12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9"/>
                      <a:pt x="21" y="6"/>
                      <a:pt x="20" y="4"/>
                    </a:cubicBezTo>
                    <a:cubicBezTo>
                      <a:pt x="18" y="1"/>
                      <a:pt x="15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2" y="5"/>
                      <a:pt x="1" y="8"/>
                      <a:pt x="0" y="12"/>
                    </a:cubicBezTo>
                    <a:cubicBezTo>
                      <a:pt x="0" y="15"/>
                      <a:pt x="1" y="18"/>
                      <a:pt x="2" y="21"/>
                    </a:cubicBezTo>
                    <a:cubicBezTo>
                      <a:pt x="4" y="23"/>
                      <a:pt x="7" y="25"/>
                      <a:pt x="10" y="25"/>
                    </a:cubicBezTo>
                    <a:cubicBezTo>
                      <a:pt x="13" y="25"/>
                      <a:pt x="15" y="25"/>
                      <a:pt x="17" y="24"/>
                    </a:cubicBezTo>
                    <a:cubicBezTo>
                      <a:pt x="19" y="22"/>
                      <a:pt x="20" y="21"/>
                      <a:pt x="21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6" y="21"/>
                      <a:pt x="14" y="22"/>
                      <a:pt x="11" y="22"/>
                    </a:cubicBezTo>
                    <a:close/>
                    <a:moveTo>
                      <a:pt x="7" y="4"/>
                    </a:moveTo>
                    <a:cubicBezTo>
                      <a:pt x="9" y="3"/>
                      <a:pt x="10" y="3"/>
                      <a:pt x="12" y="3"/>
                    </a:cubicBezTo>
                    <a:cubicBezTo>
                      <a:pt x="14" y="3"/>
                      <a:pt x="15" y="3"/>
                      <a:pt x="16" y="4"/>
                    </a:cubicBezTo>
                    <a:cubicBezTo>
                      <a:pt x="17" y="5"/>
                      <a:pt x="17" y="6"/>
                      <a:pt x="17" y="7"/>
                    </a:cubicBezTo>
                    <a:cubicBezTo>
                      <a:pt x="18" y="8"/>
                      <a:pt x="18" y="9"/>
                      <a:pt x="18" y="11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6" y="6"/>
                      <a:pt x="7" y="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49" name="Freeform 140"/>
              <p:cNvSpPr>
                <a:spLocks noEditPoints="1" noChangeArrowheads="1"/>
              </p:cNvSpPr>
              <p:nvPr/>
            </p:nvSpPr>
            <p:spPr bwMode="auto">
              <a:xfrm>
                <a:off x="1589088" y="0"/>
                <a:ext cx="57150" cy="209550"/>
              </a:xfrm>
              <a:custGeom>
                <a:avLst/>
                <a:gdLst>
                  <a:gd name="T0" fmla="*/ 36 w 36"/>
                  <a:gd name="T1" fmla="*/ 2 h 132"/>
                  <a:gd name="T2" fmla="*/ 33 w 36"/>
                  <a:gd name="T3" fmla="*/ 19 h 132"/>
                  <a:gd name="T4" fmla="*/ 17 w 36"/>
                  <a:gd name="T5" fmla="*/ 16 h 132"/>
                  <a:gd name="T6" fmla="*/ 19 w 36"/>
                  <a:gd name="T7" fmla="*/ 0 h 132"/>
                  <a:gd name="T8" fmla="*/ 36 w 36"/>
                  <a:gd name="T9" fmla="*/ 2 h 132"/>
                  <a:gd name="T10" fmla="*/ 29 w 36"/>
                  <a:gd name="T11" fmla="*/ 35 h 132"/>
                  <a:gd name="T12" fmla="*/ 14 w 36"/>
                  <a:gd name="T13" fmla="*/ 132 h 132"/>
                  <a:gd name="T14" fmla="*/ 0 w 36"/>
                  <a:gd name="T15" fmla="*/ 130 h 132"/>
                  <a:gd name="T16" fmla="*/ 14 w 36"/>
                  <a:gd name="T17" fmla="*/ 33 h 132"/>
                  <a:gd name="T18" fmla="*/ 29 w 36"/>
                  <a:gd name="T19" fmla="*/ 35 h 1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132"/>
                  <a:gd name="T32" fmla="*/ 36 w 36"/>
                  <a:gd name="T33" fmla="*/ 132 h 1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132">
                    <a:moveTo>
                      <a:pt x="36" y="2"/>
                    </a:moveTo>
                    <a:lnTo>
                      <a:pt x="33" y="19"/>
                    </a:lnTo>
                    <a:lnTo>
                      <a:pt x="17" y="16"/>
                    </a:lnTo>
                    <a:lnTo>
                      <a:pt x="19" y="0"/>
                    </a:lnTo>
                    <a:lnTo>
                      <a:pt x="36" y="2"/>
                    </a:lnTo>
                    <a:close/>
                    <a:moveTo>
                      <a:pt x="29" y="35"/>
                    </a:moveTo>
                    <a:lnTo>
                      <a:pt x="14" y="132"/>
                    </a:lnTo>
                    <a:lnTo>
                      <a:pt x="0" y="130"/>
                    </a:lnTo>
                    <a:lnTo>
                      <a:pt x="14" y="33"/>
                    </a:lnTo>
                    <a:lnTo>
                      <a:pt x="29" y="3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0" name="Freeform 141"/>
              <p:cNvSpPr>
                <a:spLocks noChangeArrowheads="1"/>
              </p:cNvSpPr>
              <p:nvPr/>
            </p:nvSpPr>
            <p:spPr bwMode="auto">
              <a:xfrm>
                <a:off x="1657350" y="63500"/>
                <a:ext cx="139700" cy="173038"/>
              </a:xfrm>
              <a:custGeom>
                <a:avLst/>
                <a:gdLst>
                  <a:gd name="T0" fmla="*/ 32 w 37"/>
                  <a:gd name="T1" fmla="*/ 46 h 46"/>
                  <a:gd name="T2" fmla="*/ 26 w 37"/>
                  <a:gd name="T3" fmla="*/ 45 h 46"/>
                  <a:gd name="T4" fmla="*/ 30 w 37"/>
                  <a:gd name="T5" fmla="*/ 19 h 46"/>
                  <a:gd name="T6" fmla="*/ 29 w 37"/>
                  <a:gd name="T7" fmla="*/ 11 h 46"/>
                  <a:gd name="T8" fmla="*/ 23 w 37"/>
                  <a:gd name="T9" fmla="*/ 7 h 46"/>
                  <a:gd name="T10" fmla="*/ 15 w 37"/>
                  <a:gd name="T11" fmla="*/ 10 h 46"/>
                  <a:gd name="T12" fmla="*/ 10 w 37"/>
                  <a:gd name="T13" fmla="*/ 20 h 46"/>
                  <a:gd name="T14" fmla="*/ 7 w 37"/>
                  <a:gd name="T15" fmla="*/ 42 h 46"/>
                  <a:gd name="T16" fmla="*/ 0 w 37"/>
                  <a:gd name="T17" fmla="*/ 41 h 46"/>
                  <a:gd name="T18" fmla="*/ 7 w 37"/>
                  <a:gd name="T19" fmla="*/ 0 h 46"/>
                  <a:gd name="T20" fmla="*/ 12 w 37"/>
                  <a:gd name="T21" fmla="*/ 1 h 46"/>
                  <a:gd name="T22" fmla="*/ 11 w 37"/>
                  <a:gd name="T23" fmla="*/ 9 h 46"/>
                  <a:gd name="T24" fmla="*/ 25 w 37"/>
                  <a:gd name="T25" fmla="*/ 2 h 46"/>
                  <a:gd name="T26" fmla="*/ 33 w 37"/>
                  <a:gd name="T27" fmla="*/ 6 h 46"/>
                  <a:gd name="T28" fmla="*/ 36 w 37"/>
                  <a:gd name="T29" fmla="*/ 12 h 46"/>
                  <a:gd name="T30" fmla="*/ 36 w 37"/>
                  <a:gd name="T31" fmla="*/ 22 h 46"/>
                  <a:gd name="T32" fmla="*/ 32 w 37"/>
                  <a:gd name="T33" fmla="*/ 46 h 4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46"/>
                  <a:gd name="T53" fmla="*/ 37 w 37"/>
                  <a:gd name="T54" fmla="*/ 46 h 4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46">
                    <a:moveTo>
                      <a:pt x="32" y="46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5"/>
                      <a:pt x="30" y="12"/>
                      <a:pt x="29" y="11"/>
                    </a:cubicBezTo>
                    <a:cubicBezTo>
                      <a:pt x="28" y="9"/>
                      <a:pt x="26" y="8"/>
                      <a:pt x="23" y="7"/>
                    </a:cubicBezTo>
                    <a:cubicBezTo>
                      <a:pt x="20" y="7"/>
                      <a:pt x="17" y="8"/>
                      <a:pt x="15" y="10"/>
                    </a:cubicBezTo>
                    <a:cubicBezTo>
                      <a:pt x="12" y="12"/>
                      <a:pt x="11" y="15"/>
                      <a:pt x="10" y="20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5" y="4"/>
                      <a:pt x="20" y="1"/>
                      <a:pt x="25" y="2"/>
                    </a:cubicBezTo>
                    <a:cubicBezTo>
                      <a:pt x="28" y="3"/>
                      <a:pt x="31" y="4"/>
                      <a:pt x="33" y="6"/>
                    </a:cubicBezTo>
                    <a:cubicBezTo>
                      <a:pt x="34" y="8"/>
                      <a:pt x="36" y="10"/>
                      <a:pt x="36" y="12"/>
                    </a:cubicBezTo>
                    <a:cubicBezTo>
                      <a:pt x="37" y="14"/>
                      <a:pt x="36" y="17"/>
                      <a:pt x="36" y="22"/>
                    </a:cubicBezTo>
                    <a:lnTo>
                      <a:pt x="32" y="4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1" name="Freeform 142"/>
              <p:cNvSpPr>
                <a:spLocks noEditPoints="1" noChangeArrowheads="1"/>
              </p:cNvSpPr>
              <p:nvPr/>
            </p:nvSpPr>
            <p:spPr bwMode="auto">
              <a:xfrm>
                <a:off x="1819275" y="52388"/>
                <a:ext cx="153988" cy="206375"/>
              </a:xfrm>
              <a:custGeom>
                <a:avLst/>
                <a:gdLst>
                  <a:gd name="T0" fmla="*/ 41 w 41"/>
                  <a:gd name="T1" fmla="*/ 1 h 55"/>
                  <a:gd name="T2" fmla="*/ 33 w 41"/>
                  <a:gd name="T3" fmla="*/ 55 h 55"/>
                  <a:gd name="T4" fmla="*/ 27 w 41"/>
                  <a:gd name="T5" fmla="*/ 55 h 55"/>
                  <a:gd name="T6" fmla="*/ 28 w 41"/>
                  <a:gd name="T7" fmla="*/ 48 h 55"/>
                  <a:gd name="T8" fmla="*/ 14 w 41"/>
                  <a:gd name="T9" fmla="*/ 54 h 55"/>
                  <a:gd name="T10" fmla="*/ 4 w 41"/>
                  <a:gd name="T11" fmla="*/ 46 h 55"/>
                  <a:gd name="T12" fmla="*/ 1 w 41"/>
                  <a:gd name="T13" fmla="*/ 30 h 55"/>
                  <a:gd name="T14" fmla="*/ 8 w 41"/>
                  <a:gd name="T15" fmla="*/ 16 h 55"/>
                  <a:gd name="T16" fmla="*/ 21 w 41"/>
                  <a:gd name="T17" fmla="*/ 11 h 55"/>
                  <a:gd name="T18" fmla="*/ 32 w 41"/>
                  <a:gd name="T19" fmla="*/ 20 h 55"/>
                  <a:gd name="T20" fmla="*/ 35 w 41"/>
                  <a:gd name="T21" fmla="*/ 0 h 55"/>
                  <a:gd name="T22" fmla="*/ 41 w 41"/>
                  <a:gd name="T23" fmla="*/ 1 h 55"/>
                  <a:gd name="T24" fmla="*/ 30 w 41"/>
                  <a:gd name="T25" fmla="*/ 30 h 55"/>
                  <a:gd name="T26" fmla="*/ 29 w 41"/>
                  <a:gd name="T27" fmla="*/ 21 h 55"/>
                  <a:gd name="T28" fmla="*/ 22 w 41"/>
                  <a:gd name="T29" fmla="*/ 17 h 55"/>
                  <a:gd name="T30" fmla="*/ 13 w 41"/>
                  <a:gd name="T31" fmla="*/ 19 h 55"/>
                  <a:gd name="T32" fmla="*/ 8 w 41"/>
                  <a:gd name="T33" fmla="*/ 31 h 55"/>
                  <a:gd name="T34" fmla="*/ 9 w 41"/>
                  <a:gd name="T35" fmla="*/ 43 h 55"/>
                  <a:gd name="T36" fmla="*/ 16 w 41"/>
                  <a:gd name="T37" fmla="*/ 49 h 55"/>
                  <a:gd name="T38" fmla="*/ 24 w 41"/>
                  <a:gd name="T39" fmla="*/ 46 h 55"/>
                  <a:gd name="T40" fmla="*/ 29 w 41"/>
                  <a:gd name="T41" fmla="*/ 38 h 55"/>
                  <a:gd name="T42" fmla="*/ 30 w 41"/>
                  <a:gd name="T43" fmla="*/ 30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"/>
                  <a:gd name="T67" fmla="*/ 0 h 55"/>
                  <a:gd name="T68" fmla="*/ 41 w 41"/>
                  <a:gd name="T69" fmla="*/ 55 h 5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" h="55">
                    <a:moveTo>
                      <a:pt x="41" y="1"/>
                    </a:moveTo>
                    <a:cubicBezTo>
                      <a:pt x="33" y="55"/>
                      <a:pt x="33" y="55"/>
                      <a:pt x="33" y="55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5" y="53"/>
                      <a:pt x="20" y="55"/>
                      <a:pt x="14" y="54"/>
                    </a:cubicBezTo>
                    <a:cubicBezTo>
                      <a:pt x="10" y="53"/>
                      <a:pt x="6" y="50"/>
                      <a:pt x="4" y="46"/>
                    </a:cubicBezTo>
                    <a:cubicBezTo>
                      <a:pt x="1" y="42"/>
                      <a:pt x="0" y="36"/>
                      <a:pt x="1" y="30"/>
                    </a:cubicBezTo>
                    <a:cubicBezTo>
                      <a:pt x="2" y="24"/>
                      <a:pt x="5" y="19"/>
                      <a:pt x="8" y="16"/>
                    </a:cubicBezTo>
                    <a:cubicBezTo>
                      <a:pt x="12" y="12"/>
                      <a:pt x="16" y="11"/>
                      <a:pt x="21" y="11"/>
                    </a:cubicBezTo>
                    <a:cubicBezTo>
                      <a:pt x="26" y="12"/>
                      <a:pt x="30" y="15"/>
                      <a:pt x="32" y="20"/>
                    </a:cubicBezTo>
                    <a:cubicBezTo>
                      <a:pt x="35" y="0"/>
                      <a:pt x="35" y="0"/>
                      <a:pt x="35" y="0"/>
                    </a:cubicBezTo>
                    <a:lnTo>
                      <a:pt x="41" y="1"/>
                    </a:lnTo>
                    <a:close/>
                    <a:moveTo>
                      <a:pt x="30" y="30"/>
                    </a:moveTo>
                    <a:cubicBezTo>
                      <a:pt x="31" y="26"/>
                      <a:pt x="30" y="23"/>
                      <a:pt x="29" y="21"/>
                    </a:cubicBezTo>
                    <a:cubicBezTo>
                      <a:pt x="27" y="18"/>
                      <a:pt x="24" y="17"/>
                      <a:pt x="22" y="17"/>
                    </a:cubicBezTo>
                    <a:cubicBezTo>
                      <a:pt x="18" y="16"/>
                      <a:pt x="16" y="17"/>
                      <a:pt x="13" y="19"/>
                    </a:cubicBezTo>
                    <a:cubicBezTo>
                      <a:pt x="11" y="22"/>
                      <a:pt x="9" y="26"/>
                      <a:pt x="8" y="31"/>
                    </a:cubicBezTo>
                    <a:cubicBezTo>
                      <a:pt x="8" y="36"/>
                      <a:pt x="8" y="40"/>
                      <a:pt x="9" y="43"/>
                    </a:cubicBezTo>
                    <a:cubicBezTo>
                      <a:pt x="11" y="46"/>
                      <a:pt x="13" y="48"/>
                      <a:pt x="16" y="49"/>
                    </a:cubicBezTo>
                    <a:cubicBezTo>
                      <a:pt x="19" y="49"/>
                      <a:pt x="22" y="48"/>
                      <a:pt x="24" y="46"/>
                    </a:cubicBezTo>
                    <a:cubicBezTo>
                      <a:pt x="27" y="44"/>
                      <a:pt x="29" y="41"/>
                      <a:pt x="29" y="38"/>
                    </a:cubicBezTo>
                    <a:lnTo>
                      <a:pt x="30" y="3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2" name="Freeform 143"/>
              <p:cNvSpPr>
                <a:spLocks noEditPoints="1" noChangeArrowheads="1"/>
              </p:cNvSpPr>
              <p:nvPr/>
            </p:nvSpPr>
            <p:spPr bwMode="auto">
              <a:xfrm>
                <a:off x="1984375" y="119063"/>
                <a:ext cx="142875" cy="166688"/>
              </a:xfrm>
              <a:custGeom>
                <a:avLst/>
                <a:gdLst>
                  <a:gd name="T0" fmla="*/ 30 w 38"/>
                  <a:gd name="T1" fmla="*/ 32 h 44"/>
                  <a:gd name="T2" fmla="*/ 35 w 38"/>
                  <a:gd name="T3" fmla="*/ 34 h 44"/>
                  <a:gd name="T4" fmla="*/ 28 w 38"/>
                  <a:gd name="T5" fmla="*/ 41 h 44"/>
                  <a:gd name="T6" fmla="*/ 16 w 38"/>
                  <a:gd name="T7" fmla="*/ 43 h 44"/>
                  <a:gd name="T8" fmla="*/ 4 w 38"/>
                  <a:gd name="T9" fmla="*/ 35 h 44"/>
                  <a:gd name="T10" fmla="*/ 1 w 38"/>
                  <a:gd name="T11" fmla="*/ 19 h 44"/>
                  <a:gd name="T12" fmla="*/ 9 w 38"/>
                  <a:gd name="T13" fmla="*/ 4 h 44"/>
                  <a:gd name="T14" fmla="*/ 23 w 38"/>
                  <a:gd name="T15" fmla="*/ 1 h 44"/>
                  <a:gd name="T16" fmla="*/ 35 w 38"/>
                  <a:gd name="T17" fmla="*/ 8 h 44"/>
                  <a:gd name="T18" fmla="*/ 37 w 38"/>
                  <a:gd name="T19" fmla="*/ 25 h 44"/>
                  <a:gd name="T20" fmla="*/ 8 w 38"/>
                  <a:gd name="T21" fmla="*/ 21 h 44"/>
                  <a:gd name="T22" fmla="*/ 10 w 38"/>
                  <a:gd name="T23" fmla="*/ 33 h 44"/>
                  <a:gd name="T24" fmla="*/ 18 w 38"/>
                  <a:gd name="T25" fmla="*/ 38 h 44"/>
                  <a:gd name="T26" fmla="*/ 30 w 38"/>
                  <a:gd name="T27" fmla="*/ 32 h 44"/>
                  <a:gd name="T28" fmla="*/ 31 w 38"/>
                  <a:gd name="T29" fmla="*/ 19 h 44"/>
                  <a:gd name="T30" fmla="*/ 31 w 38"/>
                  <a:gd name="T31" fmla="*/ 13 h 44"/>
                  <a:gd name="T32" fmla="*/ 28 w 38"/>
                  <a:gd name="T33" fmla="*/ 8 h 44"/>
                  <a:gd name="T34" fmla="*/ 23 w 38"/>
                  <a:gd name="T35" fmla="*/ 5 h 44"/>
                  <a:gd name="T36" fmla="*/ 14 w 38"/>
                  <a:gd name="T37" fmla="*/ 8 h 44"/>
                  <a:gd name="T38" fmla="*/ 9 w 38"/>
                  <a:gd name="T39" fmla="*/ 16 h 44"/>
                  <a:gd name="T40" fmla="*/ 31 w 38"/>
                  <a:gd name="T41" fmla="*/ 19 h 4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"/>
                  <a:gd name="T64" fmla="*/ 0 h 44"/>
                  <a:gd name="T65" fmla="*/ 38 w 38"/>
                  <a:gd name="T66" fmla="*/ 44 h 4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" h="44">
                    <a:moveTo>
                      <a:pt x="30" y="32"/>
                    </a:moveTo>
                    <a:cubicBezTo>
                      <a:pt x="35" y="34"/>
                      <a:pt x="35" y="34"/>
                      <a:pt x="35" y="34"/>
                    </a:cubicBezTo>
                    <a:cubicBezTo>
                      <a:pt x="34" y="37"/>
                      <a:pt x="31" y="40"/>
                      <a:pt x="28" y="41"/>
                    </a:cubicBezTo>
                    <a:cubicBezTo>
                      <a:pt x="24" y="43"/>
                      <a:pt x="20" y="44"/>
                      <a:pt x="16" y="43"/>
                    </a:cubicBezTo>
                    <a:cubicBezTo>
                      <a:pt x="11" y="42"/>
                      <a:pt x="7" y="39"/>
                      <a:pt x="4" y="35"/>
                    </a:cubicBezTo>
                    <a:cubicBezTo>
                      <a:pt x="1" y="31"/>
                      <a:pt x="0" y="25"/>
                      <a:pt x="1" y="19"/>
                    </a:cubicBezTo>
                    <a:cubicBezTo>
                      <a:pt x="2" y="13"/>
                      <a:pt x="5" y="8"/>
                      <a:pt x="9" y="4"/>
                    </a:cubicBezTo>
                    <a:cubicBezTo>
                      <a:pt x="13" y="1"/>
                      <a:pt x="18" y="0"/>
                      <a:pt x="23" y="1"/>
                    </a:cubicBezTo>
                    <a:cubicBezTo>
                      <a:pt x="28" y="1"/>
                      <a:pt x="32" y="4"/>
                      <a:pt x="35" y="8"/>
                    </a:cubicBezTo>
                    <a:cubicBezTo>
                      <a:pt x="38" y="12"/>
                      <a:pt x="38" y="18"/>
                      <a:pt x="37" y="25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7" y="27"/>
                      <a:pt x="8" y="31"/>
                      <a:pt x="10" y="33"/>
                    </a:cubicBezTo>
                    <a:cubicBezTo>
                      <a:pt x="12" y="36"/>
                      <a:pt x="15" y="37"/>
                      <a:pt x="18" y="38"/>
                    </a:cubicBezTo>
                    <a:cubicBezTo>
                      <a:pt x="23" y="39"/>
                      <a:pt x="27" y="37"/>
                      <a:pt x="30" y="32"/>
                    </a:cubicBezTo>
                    <a:close/>
                    <a:moveTo>
                      <a:pt x="31" y="19"/>
                    </a:moveTo>
                    <a:cubicBezTo>
                      <a:pt x="31" y="17"/>
                      <a:pt x="31" y="15"/>
                      <a:pt x="31" y="13"/>
                    </a:cubicBezTo>
                    <a:cubicBezTo>
                      <a:pt x="31" y="11"/>
                      <a:pt x="30" y="10"/>
                      <a:pt x="28" y="8"/>
                    </a:cubicBezTo>
                    <a:cubicBezTo>
                      <a:pt x="27" y="7"/>
                      <a:pt x="25" y="6"/>
                      <a:pt x="23" y="5"/>
                    </a:cubicBezTo>
                    <a:cubicBezTo>
                      <a:pt x="19" y="5"/>
                      <a:pt x="17" y="6"/>
                      <a:pt x="14" y="8"/>
                    </a:cubicBezTo>
                    <a:cubicBezTo>
                      <a:pt x="12" y="9"/>
                      <a:pt x="10" y="12"/>
                      <a:pt x="9" y="16"/>
                    </a:cubicBezTo>
                    <a:lnTo>
                      <a:pt x="31" y="1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3" name="Freeform 144"/>
              <p:cNvSpPr>
                <a:spLocks noChangeArrowheads="1"/>
              </p:cNvSpPr>
              <p:nvPr/>
            </p:nvSpPr>
            <p:spPr bwMode="auto">
              <a:xfrm>
                <a:off x="2119313" y="138113"/>
                <a:ext cx="142875" cy="169863"/>
              </a:xfrm>
              <a:custGeom>
                <a:avLst/>
                <a:gdLst>
                  <a:gd name="T0" fmla="*/ 81 w 90"/>
                  <a:gd name="T1" fmla="*/ 107 h 107"/>
                  <a:gd name="T2" fmla="*/ 64 w 90"/>
                  <a:gd name="T3" fmla="*/ 104 h 107"/>
                  <a:gd name="T4" fmla="*/ 45 w 90"/>
                  <a:gd name="T5" fmla="*/ 62 h 107"/>
                  <a:gd name="T6" fmla="*/ 14 w 90"/>
                  <a:gd name="T7" fmla="*/ 97 h 107"/>
                  <a:gd name="T8" fmla="*/ 0 w 90"/>
                  <a:gd name="T9" fmla="*/ 95 h 107"/>
                  <a:gd name="T10" fmla="*/ 40 w 90"/>
                  <a:gd name="T11" fmla="*/ 50 h 107"/>
                  <a:gd name="T12" fmla="*/ 19 w 90"/>
                  <a:gd name="T13" fmla="*/ 0 h 107"/>
                  <a:gd name="T14" fmla="*/ 36 w 90"/>
                  <a:gd name="T15" fmla="*/ 3 h 107"/>
                  <a:gd name="T16" fmla="*/ 50 w 90"/>
                  <a:gd name="T17" fmla="*/ 38 h 107"/>
                  <a:gd name="T18" fmla="*/ 76 w 90"/>
                  <a:gd name="T19" fmla="*/ 10 h 107"/>
                  <a:gd name="T20" fmla="*/ 90 w 90"/>
                  <a:gd name="T21" fmla="*/ 12 h 107"/>
                  <a:gd name="T22" fmla="*/ 57 w 90"/>
                  <a:gd name="T23" fmla="*/ 50 h 107"/>
                  <a:gd name="T24" fmla="*/ 81 w 90"/>
                  <a:gd name="T25" fmla="*/ 107 h 1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0"/>
                  <a:gd name="T40" fmla="*/ 0 h 107"/>
                  <a:gd name="T41" fmla="*/ 90 w 90"/>
                  <a:gd name="T42" fmla="*/ 107 h 10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0" h="107">
                    <a:moveTo>
                      <a:pt x="81" y="107"/>
                    </a:moveTo>
                    <a:lnTo>
                      <a:pt x="64" y="104"/>
                    </a:lnTo>
                    <a:lnTo>
                      <a:pt x="45" y="62"/>
                    </a:lnTo>
                    <a:lnTo>
                      <a:pt x="14" y="97"/>
                    </a:lnTo>
                    <a:lnTo>
                      <a:pt x="0" y="95"/>
                    </a:lnTo>
                    <a:lnTo>
                      <a:pt x="40" y="50"/>
                    </a:lnTo>
                    <a:lnTo>
                      <a:pt x="19" y="0"/>
                    </a:lnTo>
                    <a:lnTo>
                      <a:pt x="36" y="3"/>
                    </a:lnTo>
                    <a:lnTo>
                      <a:pt x="50" y="38"/>
                    </a:lnTo>
                    <a:lnTo>
                      <a:pt x="76" y="10"/>
                    </a:lnTo>
                    <a:lnTo>
                      <a:pt x="90" y="12"/>
                    </a:lnTo>
                    <a:lnTo>
                      <a:pt x="57" y="50"/>
                    </a:lnTo>
                    <a:lnTo>
                      <a:pt x="81" y="107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4" name="Freeform 145"/>
              <p:cNvSpPr>
                <a:spLocks noEditPoints="1" noChangeArrowheads="1"/>
              </p:cNvSpPr>
              <p:nvPr/>
            </p:nvSpPr>
            <p:spPr bwMode="auto">
              <a:xfrm>
                <a:off x="0" y="1435100"/>
                <a:ext cx="112713" cy="96838"/>
              </a:xfrm>
              <a:custGeom>
                <a:avLst/>
                <a:gdLst>
                  <a:gd name="T0" fmla="*/ 3 w 30"/>
                  <a:gd name="T1" fmla="*/ 6 h 26"/>
                  <a:gd name="T2" fmla="*/ 6 w 30"/>
                  <a:gd name="T3" fmla="*/ 14 h 26"/>
                  <a:gd name="T4" fmla="*/ 2 w 30"/>
                  <a:gd name="T5" fmla="*/ 13 h 26"/>
                  <a:gd name="T6" fmla="*/ 0 w 30"/>
                  <a:gd name="T7" fmla="*/ 16 h 26"/>
                  <a:gd name="T8" fmla="*/ 29 w 30"/>
                  <a:gd name="T9" fmla="*/ 26 h 26"/>
                  <a:gd name="T10" fmla="*/ 30 w 30"/>
                  <a:gd name="T11" fmla="*/ 22 h 26"/>
                  <a:gd name="T12" fmla="*/ 20 w 30"/>
                  <a:gd name="T13" fmla="*/ 19 h 26"/>
                  <a:gd name="T14" fmla="*/ 26 w 30"/>
                  <a:gd name="T15" fmla="*/ 14 h 26"/>
                  <a:gd name="T16" fmla="*/ 25 w 30"/>
                  <a:gd name="T17" fmla="*/ 7 h 26"/>
                  <a:gd name="T18" fmla="*/ 17 w 30"/>
                  <a:gd name="T19" fmla="*/ 1 h 26"/>
                  <a:gd name="T20" fmla="*/ 9 w 30"/>
                  <a:gd name="T21" fmla="*/ 1 h 26"/>
                  <a:gd name="T22" fmla="*/ 3 w 30"/>
                  <a:gd name="T23" fmla="*/ 6 h 26"/>
                  <a:gd name="T24" fmla="*/ 22 w 30"/>
                  <a:gd name="T25" fmla="*/ 9 h 26"/>
                  <a:gd name="T26" fmla="*/ 23 w 30"/>
                  <a:gd name="T27" fmla="*/ 14 h 26"/>
                  <a:gd name="T28" fmla="*/ 20 w 30"/>
                  <a:gd name="T29" fmla="*/ 17 h 26"/>
                  <a:gd name="T30" fmla="*/ 15 w 30"/>
                  <a:gd name="T31" fmla="*/ 17 h 26"/>
                  <a:gd name="T32" fmla="*/ 9 w 30"/>
                  <a:gd name="T33" fmla="*/ 15 h 26"/>
                  <a:gd name="T34" fmla="*/ 6 w 30"/>
                  <a:gd name="T35" fmla="*/ 12 h 26"/>
                  <a:gd name="T36" fmla="*/ 6 w 30"/>
                  <a:gd name="T37" fmla="*/ 8 h 26"/>
                  <a:gd name="T38" fmla="*/ 9 w 30"/>
                  <a:gd name="T39" fmla="*/ 4 h 26"/>
                  <a:gd name="T40" fmla="*/ 16 w 30"/>
                  <a:gd name="T41" fmla="*/ 5 h 26"/>
                  <a:gd name="T42" fmla="*/ 22 w 30"/>
                  <a:gd name="T43" fmla="*/ 9 h 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"/>
                  <a:gd name="T67" fmla="*/ 0 h 26"/>
                  <a:gd name="T68" fmla="*/ 30 w 30"/>
                  <a:gd name="T69" fmla="*/ 26 h 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" h="26">
                    <a:moveTo>
                      <a:pt x="3" y="6"/>
                    </a:moveTo>
                    <a:cubicBezTo>
                      <a:pt x="2" y="9"/>
                      <a:pt x="3" y="12"/>
                      <a:pt x="6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3" y="18"/>
                      <a:pt x="25" y="17"/>
                      <a:pt x="26" y="14"/>
                    </a:cubicBezTo>
                    <a:cubicBezTo>
                      <a:pt x="26" y="11"/>
                      <a:pt x="26" y="9"/>
                      <a:pt x="25" y="7"/>
                    </a:cubicBezTo>
                    <a:cubicBezTo>
                      <a:pt x="23" y="4"/>
                      <a:pt x="21" y="3"/>
                      <a:pt x="17" y="1"/>
                    </a:cubicBezTo>
                    <a:cubicBezTo>
                      <a:pt x="14" y="0"/>
                      <a:pt x="11" y="0"/>
                      <a:pt x="9" y="1"/>
                    </a:cubicBezTo>
                    <a:cubicBezTo>
                      <a:pt x="6" y="2"/>
                      <a:pt x="4" y="3"/>
                      <a:pt x="3" y="6"/>
                    </a:cubicBezTo>
                    <a:close/>
                    <a:moveTo>
                      <a:pt x="22" y="9"/>
                    </a:moveTo>
                    <a:cubicBezTo>
                      <a:pt x="23" y="11"/>
                      <a:pt x="23" y="12"/>
                      <a:pt x="23" y="14"/>
                    </a:cubicBezTo>
                    <a:cubicBezTo>
                      <a:pt x="22" y="15"/>
                      <a:pt x="21" y="16"/>
                      <a:pt x="20" y="17"/>
                    </a:cubicBezTo>
                    <a:cubicBezTo>
                      <a:pt x="18" y="17"/>
                      <a:pt x="17" y="18"/>
                      <a:pt x="15" y="17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8" y="14"/>
                      <a:pt x="7" y="13"/>
                      <a:pt x="6" y="12"/>
                    </a:cubicBezTo>
                    <a:cubicBezTo>
                      <a:pt x="6" y="10"/>
                      <a:pt x="5" y="9"/>
                      <a:pt x="6" y="8"/>
                    </a:cubicBezTo>
                    <a:cubicBezTo>
                      <a:pt x="7" y="6"/>
                      <a:pt x="8" y="5"/>
                      <a:pt x="9" y="4"/>
                    </a:cubicBezTo>
                    <a:cubicBezTo>
                      <a:pt x="11" y="4"/>
                      <a:pt x="14" y="4"/>
                      <a:pt x="16" y="5"/>
                    </a:cubicBezTo>
                    <a:cubicBezTo>
                      <a:pt x="19" y="6"/>
                      <a:pt x="21" y="8"/>
                      <a:pt x="22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5" name="Freeform 146"/>
              <p:cNvSpPr>
                <a:spLocks noChangeArrowheads="1"/>
              </p:cNvSpPr>
              <p:nvPr/>
            </p:nvSpPr>
            <p:spPr bwMode="auto">
              <a:xfrm>
                <a:off x="33338" y="1366838"/>
                <a:ext cx="82550" cy="68263"/>
              </a:xfrm>
              <a:custGeom>
                <a:avLst/>
                <a:gdLst>
                  <a:gd name="T0" fmla="*/ 2 w 22"/>
                  <a:gd name="T1" fmla="*/ 5 h 18"/>
                  <a:gd name="T2" fmla="*/ 6 w 22"/>
                  <a:gd name="T3" fmla="*/ 10 h 18"/>
                  <a:gd name="T4" fmla="*/ 1 w 22"/>
                  <a:gd name="T5" fmla="*/ 8 h 18"/>
                  <a:gd name="T6" fmla="*/ 0 w 22"/>
                  <a:gd name="T7" fmla="*/ 11 h 18"/>
                  <a:gd name="T8" fmla="*/ 21 w 22"/>
                  <a:gd name="T9" fmla="*/ 18 h 18"/>
                  <a:gd name="T10" fmla="*/ 22 w 22"/>
                  <a:gd name="T11" fmla="*/ 15 h 18"/>
                  <a:gd name="T12" fmla="*/ 11 w 22"/>
                  <a:gd name="T13" fmla="*/ 11 h 18"/>
                  <a:gd name="T14" fmla="*/ 6 w 22"/>
                  <a:gd name="T15" fmla="*/ 7 h 18"/>
                  <a:gd name="T16" fmla="*/ 6 w 22"/>
                  <a:gd name="T17" fmla="*/ 2 h 18"/>
                  <a:gd name="T18" fmla="*/ 6 w 22"/>
                  <a:gd name="T19" fmla="*/ 1 h 18"/>
                  <a:gd name="T20" fmla="*/ 3 w 22"/>
                  <a:gd name="T21" fmla="*/ 0 h 18"/>
                  <a:gd name="T22" fmla="*/ 2 w 22"/>
                  <a:gd name="T23" fmla="*/ 2 h 18"/>
                  <a:gd name="T24" fmla="*/ 2 w 22"/>
                  <a:gd name="T25" fmla="*/ 5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18"/>
                  <a:gd name="T41" fmla="*/ 22 w 22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18">
                    <a:moveTo>
                      <a:pt x="2" y="5"/>
                    </a:moveTo>
                    <a:cubicBezTo>
                      <a:pt x="2" y="6"/>
                      <a:pt x="4" y="8"/>
                      <a:pt x="6" y="1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0"/>
                      <a:pt x="7" y="9"/>
                      <a:pt x="6" y="7"/>
                    </a:cubicBezTo>
                    <a:cubicBezTo>
                      <a:pt x="5" y="6"/>
                      <a:pt x="5" y="4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6" name="Freeform 147"/>
              <p:cNvSpPr>
                <a:spLocks noEditPoints="1" noChangeArrowheads="1"/>
              </p:cNvSpPr>
              <p:nvPr/>
            </p:nvSpPr>
            <p:spPr bwMode="auto">
              <a:xfrm>
                <a:off x="55563" y="1303338"/>
                <a:ext cx="90488" cy="79375"/>
              </a:xfrm>
              <a:custGeom>
                <a:avLst/>
                <a:gdLst>
                  <a:gd name="T0" fmla="*/ 1 w 24"/>
                  <a:gd name="T1" fmla="*/ 6 h 21"/>
                  <a:gd name="T2" fmla="*/ 1 w 24"/>
                  <a:gd name="T3" fmla="*/ 14 h 21"/>
                  <a:gd name="T4" fmla="*/ 8 w 24"/>
                  <a:gd name="T5" fmla="*/ 20 h 21"/>
                  <a:gd name="T6" fmla="*/ 17 w 24"/>
                  <a:gd name="T7" fmla="*/ 20 h 21"/>
                  <a:gd name="T8" fmla="*/ 23 w 24"/>
                  <a:gd name="T9" fmla="*/ 15 h 21"/>
                  <a:gd name="T10" fmla="*/ 22 w 24"/>
                  <a:gd name="T11" fmla="*/ 7 h 21"/>
                  <a:gd name="T12" fmla="*/ 15 w 24"/>
                  <a:gd name="T13" fmla="*/ 1 h 21"/>
                  <a:gd name="T14" fmla="*/ 6 w 24"/>
                  <a:gd name="T15" fmla="*/ 1 h 21"/>
                  <a:gd name="T16" fmla="*/ 1 w 24"/>
                  <a:gd name="T17" fmla="*/ 6 h 21"/>
                  <a:gd name="T18" fmla="*/ 20 w 24"/>
                  <a:gd name="T19" fmla="*/ 9 h 21"/>
                  <a:gd name="T20" fmla="*/ 20 w 24"/>
                  <a:gd name="T21" fmla="*/ 13 h 21"/>
                  <a:gd name="T22" fmla="*/ 17 w 24"/>
                  <a:gd name="T23" fmla="*/ 17 h 21"/>
                  <a:gd name="T24" fmla="*/ 9 w 24"/>
                  <a:gd name="T25" fmla="*/ 16 h 21"/>
                  <a:gd name="T26" fmla="*/ 4 w 24"/>
                  <a:gd name="T27" fmla="*/ 12 h 21"/>
                  <a:gd name="T28" fmla="*/ 3 w 24"/>
                  <a:gd name="T29" fmla="*/ 8 h 21"/>
                  <a:gd name="T30" fmla="*/ 7 w 24"/>
                  <a:gd name="T31" fmla="*/ 4 h 21"/>
                  <a:gd name="T32" fmla="*/ 14 w 24"/>
                  <a:gd name="T33" fmla="*/ 5 h 21"/>
                  <a:gd name="T34" fmla="*/ 20 w 24"/>
                  <a:gd name="T35" fmla="*/ 9 h 2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21"/>
                  <a:gd name="T56" fmla="*/ 24 w 24"/>
                  <a:gd name="T57" fmla="*/ 21 h 2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21">
                    <a:moveTo>
                      <a:pt x="1" y="6"/>
                    </a:moveTo>
                    <a:cubicBezTo>
                      <a:pt x="0" y="9"/>
                      <a:pt x="0" y="12"/>
                      <a:pt x="1" y="14"/>
                    </a:cubicBezTo>
                    <a:cubicBezTo>
                      <a:pt x="3" y="17"/>
                      <a:pt x="5" y="19"/>
                      <a:pt x="8" y="20"/>
                    </a:cubicBezTo>
                    <a:cubicBezTo>
                      <a:pt x="11" y="21"/>
                      <a:pt x="14" y="21"/>
                      <a:pt x="17" y="20"/>
                    </a:cubicBezTo>
                    <a:cubicBezTo>
                      <a:pt x="20" y="19"/>
                      <a:pt x="22" y="18"/>
                      <a:pt x="23" y="15"/>
                    </a:cubicBezTo>
                    <a:cubicBezTo>
                      <a:pt x="24" y="12"/>
                      <a:pt x="24" y="9"/>
                      <a:pt x="22" y="7"/>
                    </a:cubicBezTo>
                    <a:cubicBezTo>
                      <a:pt x="21" y="4"/>
                      <a:pt x="18" y="2"/>
                      <a:pt x="15" y="1"/>
                    </a:cubicBezTo>
                    <a:cubicBezTo>
                      <a:pt x="12" y="0"/>
                      <a:pt x="9" y="0"/>
                      <a:pt x="6" y="1"/>
                    </a:cubicBezTo>
                    <a:cubicBezTo>
                      <a:pt x="4" y="2"/>
                      <a:pt x="2" y="4"/>
                      <a:pt x="1" y="6"/>
                    </a:cubicBezTo>
                    <a:close/>
                    <a:moveTo>
                      <a:pt x="20" y="9"/>
                    </a:moveTo>
                    <a:cubicBezTo>
                      <a:pt x="20" y="10"/>
                      <a:pt x="21" y="12"/>
                      <a:pt x="20" y="13"/>
                    </a:cubicBezTo>
                    <a:cubicBezTo>
                      <a:pt x="19" y="15"/>
                      <a:pt x="18" y="16"/>
                      <a:pt x="17" y="17"/>
                    </a:cubicBezTo>
                    <a:cubicBezTo>
                      <a:pt x="15" y="18"/>
                      <a:pt x="13" y="17"/>
                      <a:pt x="9" y="16"/>
                    </a:cubicBezTo>
                    <a:cubicBezTo>
                      <a:pt x="7" y="15"/>
                      <a:pt x="5" y="14"/>
                      <a:pt x="4" y="12"/>
                    </a:cubicBezTo>
                    <a:cubicBezTo>
                      <a:pt x="3" y="11"/>
                      <a:pt x="3" y="9"/>
                      <a:pt x="3" y="8"/>
                    </a:cubicBezTo>
                    <a:cubicBezTo>
                      <a:pt x="4" y="6"/>
                      <a:pt x="5" y="5"/>
                      <a:pt x="7" y="4"/>
                    </a:cubicBezTo>
                    <a:cubicBezTo>
                      <a:pt x="8" y="3"/>
                      <a:pt x="11" y="4"/>
                      <a:pt x="14" y="5"/>
                    </a:cubicBezTo>
                    <a:cubicBezTo>
                      <a:pt x="17" y="6"/>
                      <a:pt x="19" y="7"/>
                      <a:pt x="20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7" name="Freeform 148"/>
              <p:cNvSpPr>
                <a:spLocks noChangeArrowheads="1"/>
              </p:cNvSpPr>
              <p:nvPr/>
            </p:nvSpPr>
            <p:spPr bwMode="auto">
              <a:xfrm>
                <a:off x="82550" y="1223963"/>
                <a:ext cx="90488" cy="76200"/>
              </a:xfrm>
              <a:custGeom>
                <a:avLst/>
                <a:gdLst>
                  <a:gd name="T0" fmla="*/ 4 w 24"/>
                  <a:gd name="T1" fmla="*/ 7 h 20"/>
                  <a:gd name="T2" fmla="*/ 11 w 24"/>
                  <a:gd name="T3" fmla="*/ 4 h 20"/>
                  <a:gd name="T4" fmla="*/ 12 w 24"/>
                  <a:gd name="T5" fmla="*/ 0 h 20"/>
                  <a:gd name="T6" fmla="*/ 5 w 24"/>
                  <a:gd name="T7" fmla="*/ 1 h 20"/>
                  <a:gd name="T8" fmla="*/ 1 w 24"/>
                  <a:gd name="T9" fmla="*/ 6 h 20"/>
                  <a:gd name="T10" fmla="*/ 2 w 24"/>
                  <a:gd name="T11" fmla="*/ 14 h 20"/>
                  <a:gd name="T12" fmla="*/ 9 w 24"/>
                  <a:gd name="T13" fmla="*/ 19 h 20"/>
                  <a:gd name="T14" fmla="*/ 18 w 24"/>
                  <a:gd name="T15" fmla="*/ 19 h 20"/>
                  <a:gd name="T16" fmla="*/ 24 w 24"/>
                  <a:gd name="T17" fmla="*/ 14 h 20"/>
                  <a:gd name="T18" fmla="*/ 23 w 24"/>
                  <a:gd name="T19" fmla="*/ 8 h 20"/>
                  <a:gd name="T20" fmla="*/ 19 w 24"/>
                  <a:gd name="T21" fmla="*/ 3 h 20"/>
                  <a:gd name="T22" fmla="*/ 17 w 24"/>
                  <a:gd name="T23" fmla="*/ 6 h 20"/>
                  <a:gd name="T24" fmla="*/ 21 w 24"/>
                  <a:gd name="T25" fmla="*/ 13 h 20"/>
                  <a:gd name="T26" fmla="*/ 17 w 24"/>
                  <a:gd name="T27" fmla="*/ 16 h 20"/>
                  <a:gd name="T28" fmla="*/ 10 w 24"/>
                  <a:gd name="T29" fmla="*/ 15 h 20"/>
                  <a:gd name="T30" fmla="*/ 5 w 24"/>
                  <a:gd name="T31" fmla="*/ 12 h 20"/>
                  <a:gd name="T32" fmla="*/ 4 w 24"/>
                  <a:gd name="T33" fmla="*/ 7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0"/>
                  <a:gd name="T53" fmla="*/ 24 w 24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0">
                    <a:moveTo>
                      <a:pt x="4" y="7"/>
                    </a:moveTo>
                    <a:cubicBezTo>
                      <a:pt x="5" y="4"/>
                      <a:pt x="7" y="3"/>
                      <a:pt x="11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0"/>
                      <a:pt x="7" y="0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0" y="9"/>
                      <a:pt x="1" y="11"/>
                      <a:pt x="2" y="14"/>
                    </a:cubicBezTo>
                    <a:cubicBezTo>
                      <a:pt x="4" y="16"/>
                      <a:pt x="6" y="18"/>
                      <a:pt x="9" y="19"/>
                    </a:cubicBezTo>
                    <a:cubicBezTo>
                      <a:pt x="12" y="20"/>
                      <a:pt x="15" y="20"/>
                      <a:pt x="18" y="19"/>
                    </a:cubicBezTo>
                    <a:cubicBezTo>
                      <a:pt x="21" y="19"/>
                      <a:pt x="22" y="17"/>
                      <a:pt x="24" y="14"/>
                    </a:cubicBezTo>
                    <a:cubicBezTo>
                      <a:pt x="24" y="12"/>
                      <a:pt x="24" y="10"/>
                      <a:pt x="23" y="8"/>
                    </a:cubicBezTo>
                    <a:cubicBezTo>
                      <a:pt x="23" y="6"/>
                      <a:pt x="21" y="4"/>
                      <a:pt x="19" y="3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21" y="8"/>
                      <a:pt x="22" y="10"/>
                      <a:pt x="21" y="13"/>
                    </a:cubicBezTo>
                    <a:cubicBezTo>
                      <a:pt x="20" y="15"/>
                      <a:pt x="19" y="16"/>
                      <a:pt x="17" y="16"/>
                    </a:cubicBezTo>
                    <a:cubicBezTo>
                      <a:pt x="15" y="16"/>
                      <a:pt x="13" y="16"/>
                      <a:pt x="10" y="15"/>
                    </a:cubicBezTo>
                    <a:cubicBezTo>
                      <a:pt x="8" y="14"/>
                      <a:pt x="6" y="13"/>
                      <a:pt x="5" y="12"/>
                    </a:cubicBezTo>
                    <a:cubicBezTo>
                      <a:pt x="4" y="10"/>
                      <a:pt x="3" y="8"/>
                      <a:pt x="4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8" name="Freeform 149"/>
              <p:cNvSpPr>
                <a:spLocks noEditPoints="1" noChangeArrowheads="1"/>
              </p:cNvSpPr>
              <p:nvPr/>
            </p:nvSpPr>
            <p:spPr bwMode="auto">
              <a:xfrm>
                <a:off x="112713" y="1146175"/>
                <a:ext cx="90488" cy="77788"/>
              </a:xfrm>
              <a:custGeom>
                <a:avLst/>
                <a:gdLst>
                  <a:gd name="T0" fmla="*/ 6 w 24"/>
                  <a:gd name="T1" fmla="*/ 1 h 21"/>
                  <a:gd name="T2" fmla="*/ 1 w 24"/>
                  <a:gd name="T3" fmla="*/ 6 h 21"/>
                  <a:gd name="T4" fmla="*/ 1 w 24"/>
                  <a:gd name="T5" fmla="*/ 14 h 21"/>
                  <a:gd name="T6" fmla="*/ 8 w 24"/>
                  <a:gd name="T7" fmla="*/ 20 h 21"/>
                  <a:gd name="T8" fmla="*/ 17 w 24"/>
                  <a:gd name="T9" fmla="*/ 20 h 21"/>
                  <a:gd name="T10" fmla="*/ 23 w 24"/>
                  <a:gd name="T11" fmla="*/ 14 h 21"/>
                  <a:gd name="T12" fmla="*/ 23 w 24"/>
                  <a:gd name="T13" fmla="*/ 8 h 21"/>
                  <a:gd name="T14" fmla="*/ 20 w 24"/>
                  <a:gd name="T15" fmla="*/ 3 h 21"/>
                  <a:gd name="T16" fmla="*/ 18 w 24"/>
                  <a:gd name="T17" fmla="*/ 6 h 21"/>
                  <a:gd name="T18" fmla="*/ 20 w 24"/>
                  <a:gd name="T19" fmla="*/ 13 h 21"/>
                  <a:gd name="T20" fmla="*/ 17 w 24"/>
                  <a:gd name="T21" fmla="*/ 17 h 21"/>
                  <a:gd name="T22" fmla="*/ 10 w 24"/>
                  <a:gd name="T23" fmla="*/ 16 h 21"/>
                  <a:gd name="T24" fmla="*/ 15 w 24"/>
                  <a:gd name="T25" fmla="*/ 1 h 21"/>
                  <a:gd name="T26" fmla="*/ 6 w 24"/>
                  <a:gd name="T27" fmla="*/ 1 h 21"/>
                  <a:gd name="T28" fmla="*/ 8 w 24"/>
                  <a:gd name="T29" fmla="*/ 15 h 21"/>
                  <a:gd name="T30" fmla="*/ 3 w 24"/>
                  <a:gd name="T31" fmla="*/ 12 h 21"/>
                  <a:gd name="T32" fmla="*/ 3 w 24"/>
                  <a:gd name="T33" fmla="*/ 7 h 21"/>
                  <a:gd name="T34" fmla="*/ 5 w 24"/>
                  <a:gd name="T35" fmla="*/ 4 h 21"/>
                  <a:gd name="T36" fmla="*/ 8 w 24"/>
                  <a:gd name="T37" fmla="*/ 3 h 21"/>
                  <a:gd name="T38" fmla="*/ 12 w 24"/>
                  <a:gd name="T39" fmla="*/ 4 h 21"/>
                  <a:gd name="T40" fmla="*/ 8 w 24"/>
                  <a:gd name="T41" fmla="*/ 15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21"/>
                  <a:gd name="T65" fmla="*/ 24 w 24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21">
                    <a:moveTo>
                      <a:pt x="6" y="1"/>
                    </a:moveTo>
                    <a:cubicBezTo>
                      <a:pt x="3" y="2"/>
                      <a:pt x="2" y="3"/>
                      <a:pt x="1" y="6"/>
                    </a:cubicBezTo>
                    <a:cubicBezTo>
                      <a:pt x="0" y="9"/>
                      <a:pt x="0" y="12"/>
                      <a:pt x="1" y="14"/>
                    </a:cubicBezTo>
                    <a:cubicBezTo>
                      <a:pt x="3" y="17"/>
                      <a:pt x="5" y="19"/>
                      <a:pt x="8" y="20"/>
                    </a:cubicBezTo>
                    <a:cubicBezTo>
                      <a:pt x="12" y="21"/>
                      <a:pt x="15" y="21"/>
                      <a:pt x="17" y="20"/>
                    </a:cubicBezTo>
                    <a:cubicBezTo>
                      <a:pt x="20" y="19"/>
                      <a:pt x="22" y="17"/>
                      <a:pt x="23" y="14"/>
                    </a:cubicBezTo>
                    <a:cubicBezTo>
                      <a:pt x="24" y="12"/>
                      <a:pt x="24" y="10"/>
                      <a:pt x="23" y="8"/>
                    </a:cubicBezTo>
                    <a:cubicBezTo>
                      <a:pt x="23" y="6"/>
                      <a:pt x="21" y="4"/>
                      <a:pt x="20" y="3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20" y="8"/>
                      <a:pt x="21" y="10"/>
                      <a:pt x="20" y="13"/>
                    </a:cubicBezTo>
                    <a:cubicBezTo>
                      <a:pt x="20" y="14"/>
                      <a:pt x="19" y="16"/>
                      <a:pt x="17" y="17"/>
                    </a:cubicBezTo>
                    <a:cubicBezTo>
                      <a:pt x="15" y="18"/>
                      <a:pt x="13" y="17"/>
                      <a:pt x="10" y="16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2" y="0"/>
                      <a:pt x="8" y="0"/>
                      <a:pt x="6" y="1"/>
                    </a:cubicBezTo>
                    <a:close/>
                    <a:moveTo>
                      <a:pt x="8" y="15"/>
                    </a:moveTo>
                    <a:cubicBezTo>
                      <a:pt x="6" y="14"/>
                      <a:pt x="4" y="13"/>
                      <a:pt x="3" y="12"/>
                    </a:cubicBezTo>
                    <a:cubicBezTo>
                      <a:pt x="3" y="10"/>
                      <a:pt x="3" y="9"/>
                      <a:pt x="3" y="7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9" y="3"/>
                      <a:pt x="10" y="3"/>
                      <a:pt x="12" y="4"/>
                    </a:cubicBezTo>
                    <a:lnTo>
                      <a:pt x="8" y="1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59" name="Freeform 150"/>
              <p:cNvSpPr>
                <a:spLocks noChangeArrowheads="1"/>
              </p:cNvSpPr>
              <p:nvPr/>
            </p:nvSpPr>
            <p:spPr bwMode="auto">
              <a:xfrm>
                <a:off x="138113" y="1066800"/>
                <a:ext cx="90488" cy="82550"/>
              </a:xfrm>
              <a:custGeom>
                <a:avLst/>
                <a:gdLst>
                  <a:gd name="T0" fmla="*/ 11 w 24"/>
                  <a:gd name="T1" fmla="*/ 8 h 22"/>
                  <a:gd name="T2" fmla="*/ 9 w 24"/>
                  <a:gd name="T3" fmla="*/ 11 h 22"/>
                  <a:gd name="T4" fmla="*/ 5 w 24"/>
                  <a:gd name="T5" fmla="*/ 14 h 22"/>
                  <a:gd name="T6" fmla="*/ 3 w 24"/>
                  <a:gd name="T7" fmla="*/ 12 h 22"/>
                  <a:gd name="T8" fmla="*/ 4 w 24"/>
                  <a:gd name="T9" fmla="*/ 8 h 22"/>
                  <a:gd name="T10" fmla="*/ 9 w 24"/>
                  <a:gd name="T11" fmla="*/ 4 h 22"/>
                  <a:gd name="T12" fmla="*/ 9 w 24"/>
                  <a:gd name="T13" fmla="*/ 1 h 22"/>
                  <a:gd name="T14" fmla="*/ 1 w 24"/>
                  <a:gd name="T15" fmla="*/ 7 h 22"/>
                  <a:gd name="T16" fmla="*/ 1 w 24"/>
                  <a:gd name="T17" fmla="*/ 14 h 22"/>
                  <a:gd name="T18" fmla="*/ 4 w 24"/>
                  <a:gd name="T19" fmla="*/ 17 h 22"/>
                  <a:gd name="T20" fmla="*/ 9 w 24"/>
                  <a:gd name="T21" fmla="*/ 17 h 22"/>
                  <a:gd name="T22" fmla="*/ 12 w 24"/>
                  <a:gd name="T23" fmla="*/ 14 h 22"/>
                  <a:gd name="T24" fmla="*/ 14 w 24"/>
                  <a:gd name="T25" fmla="*/ 9 h 22"/>
                  <a:gd name="T26" fmla="*/ 19 w 24"/>
                  <a:gd name="T27" fmla="*/ 7 h 22"/>
                  <a:gd name="T28" fmla="*/ 21 w 24"/>
                  <a:gd name="T29" fmla="*/ 9 h 22"/>
                  <a:gd name="T30" fmla="*/ 21 w 24"/>
                  <a:gd name="T31" fmla="*/ 13 h 22"/>
                  <a:gd name="T32" fmla="*/ 14 w 24"/>
                  <a:gd name="T33" fmla="*/ 18 h 22"/>
                  <a:gd name="T34" fmla="*/ 14 w 24"/>
                  <a:gd name="T35" fmla="*/ 22 h 22"/>
                  <a:gd name="T36" fmla="*/ 23 w 24"/>
                  <a:gd name="T37" fmla="*/ 14 h 22"/>
                  <a:gd name="T38" fmla="*/ 24 w 24"/>
                  <a:gd name="T39" fmla="*/ 7 h 22"/>
                  <a:gd name="T40" fmla="*/ 20 w 24"/>
                  <a:gd name="T41" fmla="*/ 3 h 22"/>
                  <a:gd name="T42" fmla="*/ 11 w 24"/>
                  <a:gd name="T43" fmla="*/ 8 h 2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4"/>
                  <a:gd name="T67" fmla="*/ 0 h 22"/>
                  <a:gd name="T68" fmla="*/ 24 w 24"/>
                  <a:gd name="T69" fmla="*/ 22 h 2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4" h="22">
                    <a:moveTo>
                      <a:pt x="11" y="8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8" y="14"/>
                      <a:pt x="7" y="14"/>
                      <a:pt x="5" y="14"/>
                    </a:cubicBezTo>
                    <a:cubicBezTo>
                      <a:pt x="4" y="13"/>
                      <a:pt x="3" y="13"/>
                      <a:pt x="3" y="12"/>
                    </a:cubicBezTo>
                    <a:cubicBezTo>
                      <a:pt x="3" y="11"/>
                      <a:pt x="3" y="9"/>
                      <a:pt x="4" y="8"/>
                    </a:cubicBezTo>
                    <a:cubicBezTo>
                      <a:pt x="4" y="5"/>
                      <a:pt x="6" y="4"/>
                      <a:pt x="9" y="4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5" y="0"/>
                      <a:pt x="2" y="3"/>
                      <a:pt x="1" y="7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5"/>
                      <a:pt x="2" y="17"/>
                      <a:pt x="4" y="17"/>
                    </a:cubicBezTo>
                    <a:cubicBezTo>
                      <a:pt x="6" y="18"/>
                      <a:pt x="7" y="18"/>
                      <a:pt x="9" y="17"/>
                    </a:cubicBezTo>
                    <a:cubicBezTo>
                      <a:pt x="10" y="16"/>
                      <a:pt x="11" y="15"/>
                      <a:pt x="12" y="14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7" y="6"/>
                      <a:pt x="19" y="7"/>
                    </a:cubicBezTo>
                    <a:cubicBezTo>
                      <a:pt x="20" y="7"/>
                      <a:pt x="21" y="8"/>
                      <a:pt x="21" y="9"/>
                    </a:cubicBezTo>
                    <a:cubicBezTo>
                      <a:pt x="21" y="10"/>
                      <a:pt x="21" y="12"/>
                      <a:pt x="21" y="13"/>
                    </a:cubicBezTo>
                    <a:cubicBezTo>
                      <a:pt x="19" y="17"/>
                      <a:pt x="17" y="18"/>
                      <a:pt x="14" y="18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8" y="22"/>
                      <a:pt x="21" y="19"/>
                      <a:pt x="23" y="14"/>
                    </a:cubicBezTo>
                    <a:cubicBezTo>
                      <a:pt x="24" y="12"/>
                      <a:pt x="24" y="9"/>
                      <a:pt x="24" y="7"/>
                    </a:cubicBezTo>
                    <a:cubicBezTo>
                      <a:pt x="23" y="5"/>
                      <a:pt x="22" y="4"/>
                      <a:pt x="20" y="3"/>
                    </a:cubicBezTo>
                    <a:cubicBezTo>
                      <a:pt x="16" y="2"/>
                      <a:pt x="14" y="4"/>
                      <a:pt x="11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0" name="Freeform 151"/>
              <p:cNvSpPr>
                <a:spLocks noChangeArrowheads="1"/>
              </p:cNvSpPr>
              <p:nvPr/>
            </p:nvSpPr>
            <p:spPr bwMode="auto">
              <a:xfrm>
                <a:off x="165100" y="995363"/>
                <a:ext cx="90488" cy="79375"/>
              </a:xfrm>
              <a:custGeom>
                <a:avLst/>
                <a:gdLst>
                  <a:gd name="T0" fmla="*/ 11 w 24"/>
                  <a:gd name="T1" fmla="*/ 7 h 21"/>
                  <a:gd name="T2" fmla="*/ 9 w 24"/>
                  <a:gd name="T3" fmla="*/ 11 h 21"/>
                  <a:gd name="T4" fmla="*/ 5 w 24"/>
                  <a:gd name="T5" fmla="*/ 13 h 21"/>
                  <a:gd name="T6" fmla="*/ 3 w 24"/>
                  <a:gd name="T7" fmla="*/ 11 h 21"/>
                  <a:gd name="T8" fmla="*/ 4 w 24"/>
                  <a:gd name="T9" fmla="*/ 7 h 21"/>
                  <a:gd name="T10" fmla="*/ 9 w 24"/>
                  <a:gd name="T11" fmla="*/ 3 h 21"/>
                  <a:gd name="T12" fmla="*/ 9 w 24"/>
                  <a:gd name="T13" fmla="*/ 0 h 21"/>
                  <a:gd name="T14" fmla="*/ 1 w 24"/>
                  <a:gd name="T15" fmla="*/ 6 h 21"/>
                  <a:gd name="T16" fmla="*/ 1 w 24"/>
                  <a:gd name="T17" fmla="*/ 13 h 21"/>
                  <a:gd name="T18" fmla="*/ 4 w 24"/>
                  <a:gd name="T19" fmla="*/ 16 h 21"/>
                  <a:gd name="T20" fmla="*/ 9 w 24"/>
                  <a:gd name="T21" fmla="*/ 16 h 21"/>
                  <a:gd name="T22" fmla="*/ 12 w 24"/>
                  <a:gd name="T23" fmla="*/ 13 h 21"/>
                  <a:gd name="T24" fmla="*/ 15 w 24"/>
                  <a:gd name="T25" fmla="*/ 9 h 21"/>
                  <a:gd name="T26" fmla="*/ 19 w 24"/>
                  <a:gd name="T27" fmla="*/ 6 h 21"/>
                  <a:gd name="T28" fmla="*/ 21 w 24"/>
                  <a:gd name="T29" fmla="*/ 8 h 21"/>
                  <a:gd name="T30" fmla="*/ 21 w 24"/>
                  <a:gd name="T31" fmla="*/ 12 h 21"/>
                  <a:gd name="T32" fmla="*/ 14 w 24"/>
                  <a:gd name="T33" fmla="*/ 17 h 21"/>
                  <a:gd name="T34" fmla="*/ 14 w 24"/>
                  <a:gd name="T35" fmla="*/ 21 h 21"/>
                  <a:gd name="T36" fmla="*/ 23 w 24"/>
                  <a:gd name="T37" fmla="*/ 14 h 21"/>
                  <a:gd name="T38" fmla="*/ 24 w 24"/>
                  <a:gd name="T39" fmla="*/ 7 h 21"/>
                  <a:gd name="T40" fmla="*/ 20 w 24"/>
                  <a:gd name="T41" fmla="*/ 3 h 21"/>
                  <a:gd name="T42" fmla="*/ 11 w 24"/>
                  <a:gd name="T43" fmla="*/ 7 h 2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4"/>
                  <a:gd name="T67" fmla="*/ 0 h 21"/>
                  <a:gd name="T68" fmla="*/ 24 w 24"/>
                  <a:gd name="T69" fmla="*/ 21 h 2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4" h="21">
                    <a:moveTo>
                      <a:pt x="11" y="7"/>
                    </a:moveTo>
                    <a:cubicBezTo>
                      <a:pt x="9" y="11"/>
                      <a:pt x="9" y="11"/>
                      <a:pt x="9" y="11"/>
                    </a:cubicBezTo>
                    <a:cubicBezTo>
                      <a:pt x="8" y="13"/>
                      <a:pt x="7" y="13"/>
                      <a:pt x="5" y="13"/>
                    </a:cubicBezTo>
                    <a:cubicBezTo>
                      <a:pt x="4" y="13"/>
                      <a:pt x="3" y="12"/>
                      <a:pt x="3" y="11"/>
                    </a:cubicBezTo>
                    <a:cubicBezTo>
                      <a:pt x="3" y="10"/>
                      <a:pt x="3" y="9"/>
                      <a:pt x="4" y="7"/>
                    </a:cubicBezTo>
                    <a:cubicBezTo>
                      <a:pt x="5" y="5"/>
                      <a:pt x="6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0"/>
                      <a:pt x="2" y="2"/>
                      <a:pt x="1" y="6"/>
                    </a:cubicBezTo>
                    <a:cubicBezTo>
                      <a:pt x="0" y="9"/>
                      <a:pt x="0" y="11"/>
                      <a:pt x="1" y="13"/>
                    </a:cubicBezTo>
                    <a:cubicBezTo>
                      <a:pt x="1" y="15"/>
                      <a:pt x="3" y="16"/>
                      <a:pt x="4" y="16"/>
                    </a:cubicBezTo>
                    <a:cubicBezTo>
                      <a:pt x="6" y="17"/>
                      <a:pt x="7" y="17"/>
                      <a:pt x="9" y="16"/>
                    </a:cubicBezTo>
                    <a:cubicBezTo>
                      <a:pt x="10" y="16"/>
                      <a:pt x="11" y="14"/>
                      <a:pt x="12" y="13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6"/>
                      <a:pt x="17" y="6"/>
                      <a:pt x="19" y="6"/>
                    </a:cubicBezTo>
                    <a:cubicBezTo>
                      <a:pt x="20" y="7"/>
                      <a:pt x="21" y="7"/>
                      <a:pt x="21" y="8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19" y="16"/>
                      <a:pt x="17" y="18"/>
                      <a:pt x="14" y="17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1"/>
                      <a:pt x="22" y="19"/>
                      <a:pt x="23" y="14"/>
                    </a:cubicBezTo>
                    <a:cubicBezTo>
                      <a:pt x="24" y="11"/>
                      <a:pt x="24" y="9"/>
                      <a:pt x="24" y="7"/>
                    </a:cubicBezTo>
                    <a:cubicBezTo>
                      <a:pt x="23" y="5"/>
                      <a:pt x="22" y="3"/>
                      <a:pt x="20" y="3"/>
                    </a:cubicBezTo>
                    <a:cubicBezTo>
                      <a:pt x="17" y="1"/>
                      <a:pt x="14" y="3"/>
                      <a:pt x="11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1" name="Freeform 152"/>
              <p:cNvSpPr>
                <a:spLocks noChangeArrowheads="1"/>
              </p:cNvSpPr>
              <p:nvPr/>
            </p:nvSpPr>
            <p:spPr bwMode="auto">
              <a:xfrm>
                <a:off x="1897063" y="4184650"/>
                <a:ext cx="15875" cy="101600"/>
              </a:xfrm>
              <a:custGeom>
                <a:avLst/>
                <a:gdLst>
                  <a:gd name="T0" fmla="*/ 0 w 10"/>
                  <a:gd name="T1" fmla="*/ 64 h 64"/>
                  <a:gd name="T2" fmla="*/ 8 w 10"/>
                  <a:gd name="T3" fmla="*/ 64 h 64"/>
                  <a:gd name="T4" fmla="*/ 10 w 10"/>
                  <a:gd name="T5" fmla="*/ 0 h 64"/>
                  <a:gd name="T6" fmla="*/ 3 w 10"/>
                  <a:gd name="T7" fmla="*/ 0 h 64"/>
                  <a:gd name="T8" fmla="*/ 0 w 10"/>
                  <a:gd name="T9" fmla="*/ 64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64"/>
                  <a:gd name="T17" fmla="*/ 10 w 10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64">
                    <a:moveTo>
                      <a:pt x="0" y="64"/>
                    </a:moveTo>
                    <a:lnTo>
                      <a:pt x="8" y="64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2" name="Freeform 153"/>
              <p:cNvSpPr>
                <a:spLocks noEditPoints="1" noChangeArrowheads="1"/>
              </p:cNvSpPr>
              <p:nvPr/>
            </p:nvSpPr>
            <p:spPr bwMode="auto">
              <a:xfrm>
                <a:off x="1924050" y="4211638"/>
                <a:ext cx="68263" cy="77788"/>
              </a:xfrm>
              <a:custGeom>
                <a:avLst/>
                <a:gdLst>
                  <a:gd name="T0" fmla="*/ 18 w 18"/>
                  <a:gd name="T1" fmla="*/ 9 h 21"/>
                  <a:gd name="T2" fmla="*/ 16 w 18"/>
                  <a:gd name="T3" fmla="*/ 2 h 21"/>
                  <a:gd name="T4" fmla="*/ 10 w 18"/>
                  <a:gd name="T5" fmla="*/ 0 h 21"/>
                  <a:gd name="T6" fmla="*/ 1 w 18"/>
                  <a:gd name="T7" fmla="*/ 5 h 21"/>
                  <a:gd name="T8" fmla="*/ 4 w 18"/>
                  <a:gd name="T9" fmla="*/ 6 h 21"/>
                  <a:gd name="T10" fmla="*/ 10 w 18"/>
                  <a:gd name="T11" fmla="*/ 3 h 21"/>
                  <a:gd name="T12" fmla="*/ 13 w 18"/>
                  <a:gd name="T13" fmla="*/ 3 h 21"/>
                  <a:gd name="T14" fmla="*/ 14 w 18"/>
                  <a:gd name="T15" fmla="*/ 5 h 21"/>
                  <a:gd name="T16" fmla="*/ 15 w 18"/>
                  <a:gd name="T17" fmla="*/ 8 h 21"/>
                  <a:gd name="T18" fmla="*/ 12 w 18"/>
                  <a:gd name="T19" fmla="*/ 8 h 21"/>
                  <a:gd name="T20" fmla="*/ 3 w 18"/>
                  <a:gd name="T21" fmla="*/ 10 h 21"/>
                  <a:gd name="T22" fmla="*/ 1 w 18"/>
                  <a:gd name="T23" fmla="*/ 15 h 21"/>
                  <a:gd name="T24" fmla="*/ 2 w 18"/>
                  <a:gd name="T25" fmla="*/ 19 h 21"/>
                  <a:gd name="T26" fmla="*/ 7 w 18"/>
                  <a:gd name="T27" fmla="*/ 21 h 21"/>
                  <a:gd name="T28" fmla="*/ 14 w 18"/>
                  <a:gd name="T29" fmla="*/ 17 h 21"/>
                  <a:gd name="T30" fmla="*/ 15 w 18"/>
                  <a:gd name="T31" fmla="*/ 21 h 21"/>
                  <a:gd name="T32" fmla="*/ 18 w 18"/>
                  <a:gd name="T33" fmla="*/ 21 h 21"/>
                  <a:gd name="T34" fmla="*/ 17 w 18"/>
                  <a:gd name="T35" fmla="*/ 17 h 21"/>
                  <a:gd name="T36" fmla="*/ 18 w 18"/>
                  <a:gd name="T37" fmla="*/ 9 h 21"/>
                  <a:gd name="T38" fmla="*/ 13 w 18"/>
                  <a:gd name="T39" fmla="*/ 17 h 21"/>
                  <a:gd name="T40" fmla="*/ 8 w 18"/>
                  <a:gd name="T41" fmla="*/ 19 h 21"/>
                  <a:gd name="T42" fmla="*/ 5 w 18"/>
                  <a:gd name="T43" fmla="*/ 18 h 21"/>
                  <a:gd name="T44" fmla="*/ 4 w 18"/>
                  <a:gd name="T45" fmla="*/ 15 h 21"/>
                  <a:gd name="T46" fmla="*/ 6 w 18"/>
                  <a:gd name="T47" fmla="*/ 12 h 21"/>
                  <a:gd name="T48" fmla="*/ 12 w 18"/>
                  <a:gd name="T49" fmla="*/ 11 h 21"/>
                  <a:gd name="T50" fmla="*/ 15 w 18"/>
                  <a:gd name="T51" fmla="*/ 11 h 21"/>
                  <a:gd name="T52" fmla="*/ 15 w 18"/>
                  <a:gd name="T53" fmla="*/ 12 h 21"/>
                  <a:gd name="T54" fmla="*/ 13 w 18"/>
                  <a:gd name="T55" fmla="*/ 17 h 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8"/>
                  <a:gd name="T85" fmla="*/ 0 h 21"/>
                  <a:gd name="T86" fmla="*/ 18 w 18"/>
                  <a:gd name="T87" fmla="*/ 21 h 2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8" h="21">
                    <a:moveTo>
                      <a:pt x="18" y="9"/>
                    </a:moveTo>
                    <a:cubicBezTo>
                      <a:pt x="18" y="6"/>
                      <a:pt x="17" y="3"/>
                      <a:pt x="16" y="2"/>
                    </a:cubicBezTo>
                    <a:cubicBezTo>
                      <a:pt x="15" y="1"/>
                      <a:pt x="13" y="0"/>
                      <a:pt x="10" y="0"/>
                    </a:cubicBezTo>
                    <a:cubicBezTo>
                      <a:pt x="5" y="0"/>
                      <a:pt x="2" y="2"/>
                      <a:pt x="1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4"/>
                      <a:pt x="7" y="2"/>
                      <a:pt x="10" y="3"/>
                    </a:cubicBezTo>
                    <a:cubicBezTo>
                      <a:pt x="11" y="3"/>
                      <a:pt x="12" y="3"/>
                      <a:pt x="13" y="3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5" y="6"/>
                      <a:pt x="15" y="7"/>
                      <a:pt x="15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8" y="8"/>
                      <a:pt x="5" y="9"/>
                      <a:pt x="3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0" y="16"/>
                      <a:pt x="1" y="18"/>
                      <a:pt x="2" y="19"/>
                    </a:cubicBezTo>
                    <a:cubicBezTo>
                      <a:pt x="3" y="20"/>
                      <a:pt x="5" y="21"/>
                      <a:pt x="7" y="21"/>
                    </a:cubicBezTo>
                    <a:cubicBezTo>
                      <a:pt x="10" y="21"/>
                      <a:pt x="13" y="20"/>
                      <a:pt x="14" y="17"/>
                    </a:cubicBezTo>
                    <a:cubicBezTo>
                      <a:pt x="14" y="19"/>
                      <a:pt x="14" y="20"/>
                      <a:pt x="15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0"/>
                      <a:pt x="17" y="18"/>
                      <a:pt x="17" y="17"/>
                    </a:cubicBezTo>
                    <a:lnTo>
                      <a:pt x="18" y="9"/>
                    </a:lnTo>
                    <a:close/>
                    <a:moveTo>
                      <a:pt x="13" y="17"/>
                    </a:moveTo>
                    <a:cubicBezTo>
                      <a:pt x="11" y="18"/>
                      <a:pt x="10" y="19"/>
                      <a:pt x="8" y="19"/>
                    </a:cubicBezTo>
                    <a:cubicBezTo>
                      <a:pt x="7" y="19"/>
                      <a:pt x="6" y="18"/>
                      <a:pt x="5" y="18"/>
                    </a:cubicBezTo>
                    <a:cubicBezTo>
                      <a:pt x="4" y="17"/>
                      <a:pt x="4" y="16"/>
                      <a:pt x="4" y="15"/>
                    </a:cubicBezTo>
                    <a:cubicBezTo>
                      <a:pt x="4" y="13"/>
                      <a:pt x="5" y="12"/>
                      <a:pt x="6" y="12"/>
                    </a:cubicBezTo>
                    <a:cubicBezTo>
                      <a:pt x="7" y="11"/>
                      <a:pt x="9" y="10"/>
                      <a:pt x="12" y="11"/>
                    </a:cubicBezTo>
                    <a:cubicBezTo>
                      <a:pt x="12" y="11"/>
                      <a:pt x="13" y="11"/>
                      <a:pt x="15" y="11"/>
                    </a:cubicBezTo>
                    <a:cubicBezTo>
                      <a:pt x="15" y="11"/>
                      <a:pt x="15" y="12"/>
                      <a:pt x="15" y="12"/>
                    </a:cubicBezTo>
                    <a:cubicBezTo>
                      <a:pt x="15" y="14"/>
                      <a:pt x="14" y="16"/>
                      <a:pt x="13" y="1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3" name="Freeform 154"/>
              <p:cNvSpPr>
                <a:spLocks noChangeArrowheads="1"/>
              </p:cNvSpPr>
              <p:nvPr/>
            </p:nvSpPr>
            <p:spPr bwMode="auto">
              <a:xfrm>
                <a:off x="2014538" y="4214813"/>
                <a:ext cx="60325" cy="79375"/>
              </a:xfrm>
              <a:custGeom>
                <a:avLst/>
                <a:gdLst>
                  <a:gd name="T0" fmla="*/ 12 w 16"/>
                  <a:gd name="T1" fmla="*/ 12 h 21"/>
                  <a:gd name="T2" fmla="*/ 11 w 16"/>
                  <a:gd name="T3" fmla="*/ 15 h 21"/>
                  <a:gd name="T4" fmla="*/ 9 w 16"/>
                  <a:gd name="T5" fmla="*/ 18 h 21"/>
                  <a:gd name="T6" fmla="*/ 6 w 16"/>
                  <a:gd name="T7" fmla="*/ 18 h 21"/>
                  <a:gd name="T8" fmla="*/ 4 w 16"/>
                  <a:gd name="T9" fmla="*/ 17 h 21"/>
                  <a:gd name="T10" fmla="*/ 3 w 16"/>
                  <a:gd name="T11" fmla="*/ 13 h 21"/>
                  <a:gd name="T12" fmla="*/ 3 w 16"/>
                  <a:gd name="T13" fmla="*/ 0 h 21"/>
                  <a:gd name="T14" fmla="*/ 0 w 16"/>
                  <a:gd name="T15" fmla="*/ 0 h 21"/>
                  <a:gd name="T16" fmla="*/ 0 w 16"/>
                  <a:gd name="T17" fmla="*/ 13 h 21"/>
                  <a:gd name="T18" fmla="*/ 1 w 16"/>
                  <a:gd name="T19" fmla="*/ 19 h 21"/>
                  <a:gd name="T20" fmla="*/ 6 w 16"/>
                  <a:gd name="T21" fmla="*/ 21 h 21"/>
                  <a:gd name="T22" fmla="*/ 12 w 16"/>
                  <a:gd name="T23" fmla="*/ 17 h 21"/>
                  <a:gd name="T24" fmla="*/ 12 w 16"/>
                  <a:gd name="T25" fmla="*/ 21 h 21"/>
                  <a:gd name="T26" fmla="*/ 15 w 16"/>
                  <a:gd name="T27" fmla="*/ 21 h 21"/>
                  <a:gd name="T28" fmla="*/ 16 w 16"/>
                  <a:gd name="T29" fmla="*/ 1 h 21"/>
                  <a:gd name="T30" fmla="*/ 13 w 16"/>
                  <a:gd name="T31" fmla="*/ 1 h 21"/>
                  <a:gd name="T32" fmla="*/ 12 w 16"/>
                  <a:gd name="T33" fmla="*/ 12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21"/>
                  <a:gd name="T53" fmla="*/ 16 w 16"/>
                  <a:gd name="T54" fmla="*/ 21 h 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21">
                    <a:moveTo>
                      <a:pt x="12" y="12"/>
                    </a:moveTo>
                    <a:cubicBezTo>
                      <a:pt x="12" y="13"/>
                      <a:pt x="12" y="14"/>
                      <a:pt x="11" y="15"/>
                    </a:cubicBezTo>
                    <a:cubicBezTo>
                      <a:pt x="11" y="16"/>
                      <a:pt x="10" y="17"/>
                      <a:pt x="9" y="18"/>
                    </a:cubicBezTo>
                    <a:cubicBezTo>
                      <a:pt x="8" y="18"/>
                      <a:pt x="7" y="18"/>
                      <a:pt x="6" y="18"/>
                    </a:cubicBezTo>
                    <a:cubicBezTo>
                      <a:pt x="5" y="18"/>
                      <a:pt x="5" y="18"/>
                      <a:pt x="4" y="17"/>
                    </a:cubicBezTo>
                    <a:cubicBezTo>
                      <a:pt x="3" y="16"/>
                      <a:pt x="3" y="15"/>
                      <a:pt x="3" y="1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0" y="17"/>
                      <a:pt x="1" y="19"/>
                    </a:cubicBezTo>
                    <a:cubicBezTo>
                      <a:pt x="2" y="20"/>
                      <a:pt x="4" y="21"/>
                      <a:pt x="6" y="21"/>
                    </a:cubicBezTo>
                    <a:cubicBezTo>
                      <a:pt x="9" y="21"/>
                      <a:pt x="11" y="20"/>
                      <a:pt x="12" y="17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1"/>
                      <a:pt x="13" y="1"/>
                      <a:pt x="13" y="1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4" name="Freeform 155"/>
              <p:cNvSpPr>
                <a:spLocks noEditPoints="1" noChangeArrowheads="1"/>
              </p:cNvSpPr>
              <p:nvPr/>
            </p:nvSpPr>
            <p:spPr bwMode="auto">
              <a:xfrm>
                <a:off x="2085975" y="4206875"/>
                <a:ext cx="71438" cy="117475"/>
              </a:xfrm>
              <a:custGeom>
                <a:avLst/>
                <a:gdLst>
                  <a:gd name="T0" fmla="*/ 15 w 19"/>
                  <a:gd name="T1" fmla="*/ 21 h 31"/>
                  <a:gd name="T2" fmla="*/ 10 w 19"/>
                  <a:gd name="T3" fmla="*/ 20 h 31"/>
                  <a:gd name="T4" fmla="*/ 5 w 19"/>
                  <a:gd name="T5" fmla="*/ 19 h 31"/>
                  <a:gd name="T6" fmla="*/ 4 w 19"/>
                  <a:gd name="T7" fmla="*/ 18 h 31"/>
                  <a:gd name="T8" fmla="*/ 5 w 19"/>
                  <a:gd name="T9" fmla="*/ 16 h 31"/>
                  <a:gd name="T10" fmla="*/ 6 w 19"/>
                  <a:gd name="T11" fmla="*/ 16 h 31"/>
                  <a:gd name="T12" fmla="*/ 8 w 19"/>
                  <a:gd name="T13" fmla="*/ 16 h 31"/>
                  <a:gd name="T14" fmla="*/ 9 w 19"/>
                  <a:gd name="T15" fmla="*/ 16 h 31"/>
                  <a:gd name="T16" fmla="*/ 15 w 19"/>
                  <a:gd name="T17" fmla="*/ 15 h 31"/>
                  <a:gd name="T18" fmla="*/ 17 w 19"/>
                  <a:gd name="T19" fmla="*/ 10 h 31"/>
                  <a:gd name="T20" fmla="*/ 15 w 19"/>
                  <a:gd name="T21" fmla="*/ 5 h 31"/>
                  <a:gd name="T22" fmla="*/ 16 w 19"/>
                  <a:gd name="T23" fmla="*/ 3 h 31"/>
                  <a:gd name="T24" fmla="*/ 19 w 19"/>
                  <a:gd name="T25" fmla="*/ 3 h 31"/>
                  <a:gd name="T26" fmla="*/ 19 w 19"/>
                  <a:gd name="T27" fmla="*/ 1 h 31"/>
                  <a:gd name="T28" fmla="*/ 18 w 19"/>
                  <a:gd name="T29" fmla="*/ 0 h 31"/>
                  <a:gd name="T30" fmla="*/ 15 w 19"/>
                  <a:gd name="T31" fmla="*/ 1 h 31"/>
                  <a:gd name="T32" fmla="*/ 14 w 19"/>
                  <a:gd name="T33" fmla="*/ 4 h 31"/>
                  <a:gd name="T34" fmla="*/ 10 w 19"/>
                  <a:gd name="T35" fmla="*/ 3 h 31"/>
                  <a:gd name="T36" fmla="*/ 4 w 19"/>
                  <a:gd name="T37" fmla="*/ 4 h 31"/>
                  <a:gd name="T38" fmla="*/ 2 w 19"/>
                  <a:gd name="T39" fmla="*/ 9 h 31"/>
                  <a:gd name="T40" fmla="*/ 4 w 19"/>
                  <a:gd name="T41" fmla="*/ 15 h 31"/>
                  <a:gd name="T42" fmla="*/ 1 w 19"/>
                  <a:gd name="T43" fmla="*/ 18 h 31"/>
                  <a:gd name="T44" fmla="*/ 3 w 19"/>
                  <a:gd name="T45" fmla="*/ 21 h 31"/>
                  <a:gd name="T46" fmla="*/ 0 w 19"/>
                  <a:gd name="T47" fmla="*/ 25 h 31"/>
                  <a:gd name="T48" fmla="*/ 2 w 19"/>
                  <a:gd name="T49" fmla="*/ 29 h 31"/>
                  <a:gd name="T50" fmla="*/ 9 w 19"/>
                  <a:gd name="T51" fmla="*/ 31 h 31"/>
                  <a:gd name="T52" fmla="*/ 19 w 19"/>
                  <a:gd name="T53" fmla="*/ 25 h 31"/>
                  <a:gd name="T54" fmla="*/ 18 w 19"/>
                  <a:gd name="T55" fmla="*/ 22 h 31"/>
                  <a:gd name="T56" fmla="*/ 15 w 19"/>
                  <a:gd name="T57" fmla="*/ 21 h 31"/>
                  <a:gd name="T58" fmla="*/ 7 w 19"/>
                  <a:gd name="T59" fmla="*/ 6 h 31"/>
                  <a:gd name="T60" fmla="*/ 10 w 19"/>
                  <a:gd name="T61" fmla="*/ 5 h 31"/>
                  <a:gd name="T62" fmla="*/ 13 w 19"/>
                  <a:gd name="T63" fmla="*/ 7 h 31"/>
                  <a:gd name="T64" fmla="*/ 14 w 19"/>
                  <a:gd name="T65" fmla="*/ 10 h 31"/>
                  <a:gd name="T66" fmla="*/ 13 w 19"/>
                  <a:gd name="T67" fmla="*/ 13 h 31"/>
                  <a:gd name="T68" fmla="*/ 9 w 19"/>
                  <a:gd name="T69" fmla="*/ 14 h 31"/>
                  <a:gd name="T70" fmla="*/ 6 w 19"/>
                  <a:gd name="T71" fmla="*/ 13 h 31"/>
                  <a:gd name="T72" fmla="*/ 5 w 19"/>
                  <a:gd name="T73" fmla="*/ 9 h 31"/>
                  <a:gd name="T74" fmla="*/ 7 w 19"/>
                  <a:gd name="T75" fmla="*/ 6 h 31"/>
                  <a:gd name="T76" fmla="*/ 14 w 19"/>
                  <a:gd name="T77" fmla="*/ 28 h 31"/>
                  <a:gd name="T78" fmla="*/ 9 w 19"/>
                  <a:gd name="T79" fmla="*/ 28 h 31"/>
                  <a:gd name="T80" fmla="*/ 5 w 19"/>
                  <a:gd name="T81" fmla="*/ 27 h 31"/>
                  <a:gd name="T82" fmla="*/ 3 w 19"/>
                  <a:gd name="T83" fmla="*/ 25 h 31"/>
                  <a:gd name="T84" fmla="*/ 5 w 19"/>
                  <a:gd name="T85" fmla="*/ 22 h 31"/>
                  <a:gd name="T86" fmla="*/ 10 w 19"/>
                  <a:gd name="T87" fmla="*/ 23 h 31"/>
                  <a:gd name="T88" fmla="*/ 14 w 19"/>
                  <a:gd name="T89" fmla="*/ 23 h 31"/>
                  <a:gd name="T90" fmla="*/ 16 w 19"/>
                  <a:gd name="T91" fmla="*/ 24 h 31"/>
                  <a:gd name="T92" fmla="*/ 16 w 19"/>
                  <a:gd name="T93" fmla="*/ 25 h 31"/>
                  <a:gd name="T94" fmla="*/ 14 w 19"/>
                  <a:gd name="T95" fmla="*/ 28 h 3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"/>
                  <a:gd name="T145" fmla="*/ 0 h 31"/>
                  <a:gd name="T146" fmla="*/ 19 w 19"/>
                  <a:gd name="T147" fmla="*/ 31 h 3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" h="31">
                    <a:moveTo>
                      <a:pt x="15" y="21"/>
                    </a:moveTo>
                    <a:cubicBezTo>
                      <a:pt x="14" y="20"/>
                      <a:pt x="13" y="20"/>
                      <a:pt x="10" y="20"/>
                    </a:cubicBezTo>
                    <a:cubicBezTo>
                      <a:pt x="8" y="20"/>
                      <a:pt x="6" y="20"/>
                      <a:pt x="5" y="19"/>
                    </a:cubicBezTo>
                    <a:cubicBezTo>
                      <a:pt x="5" y="19"/>
                      <a:pt x="4" y="18"/>
                      <a:pt x="4" y="18"/>
                    </a:cubicBezTo>
                    <a:cubicBezTo>
                      <a:pt x="4" y="17"/>
                      <a:pt x="5" y="17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6"/>
                      <a:pt x="13" y="16"/>
                      <a:pt x="15" y="15"/>
                    </a:cubicBezTo>
                    <a:cubicBezTo>
                      <a:pt x="16" y="13"/>
                      <a:pt x="17" y="12"/>
                      <a:pt x="17" y="10"/>
                    </a:cubicBezTo>
                    <a:cubicBezTo>
                      <a:pt x="17" y="8"/>
                      <a:pt x="16" y="7"/>
                      <a:pt x="15" y="5"/>
                    </a:cubicBezTo>
                    <a:cubicBezTo>
                      <a:pt x="15" y="4"/>
                      <a:pt x="16" y="4"/>
                      <a:pt x="16" y="3"/>
                    </a:cubicBezTo>
                    <a:cubicBezTo>
                      <a:pt x="17" y="3"/>
                      <a:pt x="18" y="3"/>
                      <a:pt x="19" y="3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0"/>
                      <a:pt x="18" y="0"/>
                    </a:cubicBezTo>
                    <a:cubicBezTo>
                      <a:pt x="17" y="0"/>
                      <a:pt x="16" y="1"/>
                      <a:pt x="15" y="1"/>
                    </a:cubicBezTo>
                    <a:cubicBezTo>
                      <a:pt x="14" y="2"/>
                      <a:pt x="14" y="2"/>
                      <a:pt x="14" y="4"/>
                    </a:cubicBezTo>
                    <a:cubicBezTo>
                      <a:pt x="13" y="3"/>
                      <a:pt x="11" y="3"/>
                      <a:pt x="10" y="3"/>
                    </a:cubicBezTo>
                    <a:cubicBezTo>
                      <a:pt x="8" y="3"/>
                      <a:pt x="6" y="3"/>
                      <a:pt x="4" y="4"/>
                    </a:cubicBezTo>
                    <a:cubicBezTo>
                      <a:pt x="3" y="6"/>
                      <a:pt x="2" y="7"/>
                      <a:pt x="2" y="9"/>
                    </a:cubicBezTo>
                    <a:cubicBezTo>
                      <a:pt x="2" y="11"/>
                      <a:pt x="3" y="13"/>
                      <a:pt x="4" y="15"/>
                    </a:cubicBezTo>
                    <a:cubicBezTo>
                      <a:pt x="2" y="15"/>
                      <a:pt x="1" y="16"/>
                      <a:pt x="1" y="18"/>
                    </a:cubicBezTo>
                    <a:cubicBezTo>
                      <a:pt x="1" y="19"/>
                      <a:pt x="2" y="20"/>
                      <a:pt x="3" y="21"/>
                    </a:cubicBezTo>
                    <a:cubicBezTo>
                      <a:pt x="1" y="22"/>
                      <a:pt x="0" y="23"/>
                      <a:pt x="0" y="25"/>
                    </a:cubicBezTo>
                    <a:cubicBezTo>
                      <a:pt x="0" y="27"/>
                      <a:pt x="1" y="28"/>
                      <a:pt x="2" y="29"/>
                    </a:cubicBezTo>
                    <a:cubicBezTo>
                      <a:pt x="3" y="30"/>
                      <a:pt x="6" y="31"/>
                      <a:pt x="9" y="31"/>
                    </a:cubicBezTo>
                    <a:cubicBezTo>
                      <a:pt x="16" y="31"/>
                      <a:pt x="19" y="29"/>
                      <a:pt x="19" y="25"/>
                    </a:cubicBezTo>
                    <a:cubicBezTo>
                      <a:pt x="19" y="24"/>
                      <a:pt x="19" y="23"/>
                      <a:pt x="18" y="22"/>
                    </a:cubicBezTo>
                    <a:cubicBezTo>
                      <a:pt x="17" y="21"/>
                      <a:pt x="16" y="21"/>
                      <a:pt x="15" y="21"/>
                    </a:cubicBezTo>
                    <a:close/>
                    <a:moveTo>
                      <a:pt x="7" y="6"/>
                    </a:moveTo>
                    <a:cubicBezTo>
                      <a:pt x="7" y="5"/>
                      <a:pt x="8" y="5"/>
                      <a:pt x="10" y="5"/>
                    </a:cubicBezTo>
                    <a:cubicBezTo>
                      <a:pt x="11" y="5"/>
                      <a:pt x="12" y="6"/>
                      <a:pt x="13" y="7"/>
                    </a:cubicBezTo>
                    <a:cubicBezTo>
                      <a:pt x="14" y="7"/>
                      <a:pt x="14" y="8"/>
                      <a:pt x="14" y="10"/>
                    </a:cubicBezTo>
                    <a:cubicBezTo>
                      <a:pt x="14" y="11"/>
                      <a:pt x="13" y="12"/>
                      <a:pt x="13" y="13"/>
                    </a:cubicBezTo>
                    <a:cubicBezTo>
                      <a:pt x="12" y="14"/>
                      <a:pt x="11" y="14"/>
                      <a:pt x="9" y="14"/>
                    </a:cubicBezTo>
                    <a:cubicBezTo>
                      <a:pt x="8" y="14"/>
                      <a:pt x="7" y="13"/>
                      <a:pt x="6" y="13"/>
                    </a:cubicBezTo>
                    <a:cubicBezTo>
                      <a:pt x="5" y="12"/>
                      <a:pt x="5" y="11"/>
                      <a:pt x="5" y="9"/>
                    </a:cubicBezTo>
                    <a:cubicBezTo>
                      <a:pt x="5" y="8"/>
                      <a:pt x="6" y="7"/>
                      <a:pt x="7" y="6"/>
                    </a:cubicBezTo>
                    <a:close/>
                    <a:moveTo>
                      <a:pt x="14" y="28"/>
                    </a:moveTo>
                    <a:cubicBezTo>
                      <a:pt x="12" y="28"/>
                      <a:pt x="11" y="28"/>
                      <a:pt x="9" y="28"/>
                    </a:cubicBezTo>
                    <a:cubicBezTo>
                      <a:pt x="7" y="28"/>
                      <a:pt x="6" y="28"/>
                      <a:pt x="5" y="27"/>
                    </a:cubicBezTo>
                    <a:cubicBezTo>
                      <a:pt x="4" y="27"/>
                      <a:pt x="3" y="26"/>
                      <a:pt x="3" y="25"/>
                    </a:cubicBezTo>
                    <a:cubicBezTo>
                      <a:pt x="3" y="24"/>
                      <a:pt x="4" y="23"/>
                      <a:pt x="5" y="22"/>
                    </a:cubicBezTo>
                    <a:cubicBezTo>
                      <a:pt x="6" y="22"/>
                      <a:pt x="8" y="23"/>
                      <a:pt x="10" y="23"/>
                    </a:cubicBezTo>
                    <a:cubicBezTo>
                      <a:pt x="12" y="23"/>
                      <a:pt x="13" y="23"/>
                      <a:pt x="14" y="23"/>
                    </a:cubicBezTo>
                    <a:cubicBezTo>
                      <a:pt x="15" y="23"/>
                      <a:pt x="15" y="23"/>
                      <a:pt x="16" y="24"/>
                    </a:cubicBezTo>
                    <a:cubicBezTo>
                      <a:pt x="16" y="24"/>
                      <a:pt x="16" y="25"/>
                      <a:pt x="16" y="25"/>
                    </a:cubicBezTo>
                    <a:cubicBezTo>
                      <a:pt x="16" y="27"/>
                      <a:pt x="15" y="27"/>
                      <a:pt x="14" y="2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5" name="Freeform 156"/>
              <p:cNvSpPr>
                <a:spLocks noChangeArrowheads="1"/>
              </p:cNvSpPr>
              <p:nvPr/>
            </p:nvSpPr>
            <p:spPr bwMode="auto">
              <a:xfrm>
                <a:off x="2168525" y="4195763"/>
                <a:ext cx="60325" cy="101600"/>
              </a:xfrm>
              <a:custGeom>
                <a:avLst/>
                <a:gdLst>
                  <a:gd name="T0" fmla="*/ 15 w 16"/>
                  <a:gd name="T1" fmla="*/ 9 h 27"/>
                  <a:gd name="T2" fmla="*/ 13 w 16"/>
                  <a:gd name="T3" fmla="*/ 7 h 27"/>
                  <a:gd name="T4" fmla="*/ 10 w 16"/>
                  <a:gd name="T5" fmla="*/ 7 h 27"/>
                  <a:gd name="T6" fmla="*/ 4 w 16"/>
                  <a:gd name="T7" fmla="*/ 11 h 27"/>
                  <a:gd name="T8" fmla="*/ 4 w 16"/>
                  <a:gd name="T9" fmla="*/ 0 h 27"/>
                  <a:gd name="T10" fmla="*/ 1 w 16"/>
                  <a:gd name="T11" fmla="*/ 0 h 27"/>
                  <a:gd name="T12" fmla="*/ 0 w 16"/>
                  <a:gd name="T13" fmla="*/ 27 h 27"/>
                  <a:gd name="T14" fmla="*/ 3 w 16"/>
                  <a:gd name="T15" fmla="*/ 27 h 27"/>
                  <a:gd name="T16" fmla="*/ 3 w 16"/>
                  <a:gd name="T17" fmla="*/ 16 h 27"/>
                  <a:gd name="T18" fmla="*/ 5 w 16"/>
                  <a:gd name="T19" fmla="*/ 11 h 27"/>
                  <a:gd name="T20" fmla="*/ 9 w 16"/>
                  <a:gd name="T21" fmla="*/ 9 h 27"/>
                  <a:gd name="T22" fmla="*/ 12 w 16"/>
                  <a:gd name="T23" fmla="*/ 10 h 27"/>
                  <a:gd name="T24" fmla="*/ 13 w 16"/>
                  <a:gd name="T25" fmla="*/ 12 h 27"/>
                  <a:gd name="T26" fmla="*/ 13 w 16"/>
                  <a:gd name="T27" fmla="*/ 15 h 27"/>
                  <a:gd name="T28" fmla="*/ 12 w 16"/>
                  <a:gd name="T29" fmla="*/ 27 h 27"/>
                  <a:gd name="T30" fmla="*/ 16 w 16"/>
                  <a:gd name="T31" fmla="*/ 27 h 27"/>
                  <a:gd name="T32" fmla="*/ 16 w 16"/>
                  <a:gd name="T33" fmla="*/ 15 h 27"/>
                  <a:gd name="T34" fmla="*/ 16 w 16"/>
                  <a:gd name="T35" fmla="*/ 12 h 27"/>
                  <a:gd name="T36" fmla="*/ 15 w 16"/>
                  <a:gd name="T37" fmla="*/ 9 h 2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"/>
                  <a:gd name="T58" fmla="*/ 0 h 27"/>
                  <a:gd name="T59" fmla="*/ 16 w 16"/>
                  <a:gd name="T60" fmla="*/ 27 h 2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" h="27">
                    <a:moveTo>
                      <a:pt x="15" y="9"/>
                    </a:moveTo>
                    <a:cubicBezTo>
                      <a:pt x="14" y="9"/>
                      <a:pt x="14" y="8"/>
                      <a:pt x="13" y="7"/>
                    </a:cubicBezTo>
                    <a:cubicBezTo>
                      <a:pt x="12" y="7"/>
                      <a:pt x="11" y="7"/>
                      <a:pt x="10" y="7"/>
                    </a:cubicBezTo>
                    <a:cubicBezTo>
                      <a:pt x="7" y="6"/>
                      <a:pt x="5" y="8"/>
                      <a:pt x="4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2"/>
                      <a:pt x="5" y="11"/>
                    </a:cubicBezTo>
                    <a:cubicBezTo>
                      <a:pt x="6" y="10"/>
                      <a:pt x="8" y="9"/>
                      <a:pt x="9" y="9"/>
                    </a:cubicBezTo>
                    <a:cubicBezTo>
                      <a:pt x="10" y="9"/>
                      <a:pt x="11" y="9"/>
                      <a:pt x="12" y="10"/>
                    </a:cubicBezTo>
                    <a:cubicBezTo>
                      <a:pt x="12" y="11"/>
                      <a:pt x="13" y="11"/>
                      <a:pt x="13" y="12"/>
                    </a:cubicBezTo>
                    <a:cubicBezTo>
                      <a:pt x="13" y="13"/>
                      <a:pt x="13" y="14"/>
                      <a:pt x="13" y="15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3"/>
                      <a:pt x="16" y="12"/>
                      <a:pt x="16" y="12"/>
                    </a:cubicBezTo>
                    <a:cubicBezTo>
                      <a:pt x="16" y="11"/>
                      <a:pt x="15" y="10"/>
                      <a:pt x="15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6" name="Freeform 157"/>
              <p:cNvSpPr>
                <a:spLocks noChangeArrowheads="1"/>
              </p:cNvSpPr>
              <p:nvPr/>
            </p:nvSpPr>
            <p:spPr bwMode="auto">
              <a:xfrm>
                <a:off x="2239963" y="4203700"/>
                <a:ext cx="44450" cy="96838"/>
              </a:xfrm>
              <a:custGeom>
                <a:avLst/>
                <a:gdLst>
                  <a:gd name="T0" fmla="*/ 6 w 12"/>
                  <a:gd name="T1" fmla="*/ 21 h 26"/>
                  <a:gd name="T2" fmla="*/ 7 w 12"/>
                  <a:gd name="T3" fmla="*/ 8 h 26"/>
                  <a:gd name="T4" fmla="*/ 11 w 12"/>
                  <a:gd name="T5" fmla="*/ 8 h 26"/>
                  <a:gd name="T6" fmla="*/ 11 w 12"/>
                  <a:gd name="T7" fmla="*/ 6 h 26"/>
                  <a:gd name="T8" fmla="*/ 7 w 12"/>
                  <a:gd name="T9" fmla="*/ 6 h 26"/>
                  <a:gd name="T10" fmla="*/ 7 w 12"/>
                  <a:gd name="T11" fmla="*/ 0 h 26"/>
                  <a:gd name="T12" fmla="*/ 4 w 12"/>
                  <a:gd name="T13" fmla="*/ 1 h 26"/>
                  <a:gd name="T14" fmla="*/ 4 w 12"/>
                  <a:gd name="T15" fmla="*/ 6 h 26"/>
                  <a:gd name="T16" fmla="*/ 0 w 12"/>
                  <a:gd name="T17" fmla="*/ 6 h 26"/>
                  <a:gd name="T18" fmla="*/ 0 w 12"/>
                  <a:gd name="T19" fmla="*/ 8 h 26"/>
                  <a:gd name="T20" fmla="*/ 4 w 12"/>
                  <a:gd name="T21" fmla="*/ 8 h 26"/>
                  <a:gd name="T22" fmla="*/ 3 w 12"/>
                  <a:gd name="T23" fmla="*/ 20 h 26"/>
                  <a:gd name="T24" fmla="*/ 9 w 12"/>
                  <a:gd name="T25" fmla="*/ 26 h 26"/>
                  <a:gd name="T26" fmla="*/ 12 w 12"/>
                  <a:gd name="T27" fmla="*/ 26 h 26"/>
                  <a:gd name="T28" fmla="*/ 12 w 12"/>
                  <a:gd name="T29" fmla="*/ 24 h 26"/>
                  <a:gd name="T30" fmla="*/ 9 w 12"/>
                  <a:gd name="T31" fmla="*/ 24 h 26"/>
                  <a:gd name="T32" fmla="*/ 6 w 12"/>
                  <a:gd name="T33" fmla="*/ 21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"/>
                  <a:gd name="T52" fmla="*/ 0 h 26"/>
                  <a:gd name="T53" fmla="*/ 12 w 12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" h="26">
                    <a:moveTo>
                      <a:pt x="6" y="21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4"/>
                      <a:pt x="5" y="26"/>
                      <a:pt x="9" y="26"/>
                    </a:cubicBezTo>
                    <a:cubicBezTo>
                      <a:pt x="10" y="26"/>
                      <a:pt x="11" y="26"/>
                      <a:pt x="12" y="26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0" y="24"/>
                      <a:pt x="9" y="24"/>
                    </a:cubicBezTo>
                    <a:cubicBezTo>
                      <a:pt x="7" y="24"/>
                      <a:pt x="6" y="23"/>
                      <a:pt x="6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7" name="Freeform 158"/>
              <p:cNvSpPr>
                <a:spLocks noEditPoints="1" noChangeArrowheads="1"/>
              </p:cNvSpPr>
              <p:nvPr/>
            </p:nvSpPr>
            <p:spPr bwMode="auto">
              <a:xfrm>
                <a:off x="2289175" y="4225925"/>
                <a:ext cx="66675" cy="79375"/>
              </a:xfrm>
              <a:custGeom>
                <a:avLst/>
                <a:gdLst>
                  <a:gd name="T0" fmla="*/ 16 w 18"/>
                  <a:gd name="T1" fmla="*/ 3 h 21"/>
                  <a:gd name="T2" fmla="*/ 10 w 18"/>
                  <a:gd name="T3" fmla="*/ 0 h 21"/>
                  <a:gd name="T4" fmla="*/ 3 w 18"/>
                  <a:gd name="T5" fmla="*/ 2 h 21"/>
                  <a:gd name="T6" fmla="*/ 0 w 18"/>
                  <a:gd name="T7" fmla="*/ 10 h 21"/>
                  <a:gd name="T8" fmla="*/ 2 w 18"/>
                  <a:gd name="T9" fmla="*/ 18 h 21"/>
                  <a:gd name="T10" fmla="*/ 9 w 18"/>
                  <a:gd name="T11" fmla="*/ 21 h 21"/>
                  <a:gd name="T12" fmla="*/ 14 w 18"/>
                  <a:gd name="T13" fmla="*/ 19 h 21"/>
                  <a:gd name="T14" fmla="*/ 18 w 18"/>
                  <a:gd name="T15" fmla="*/ 15 h 21"/>
                  <a:gd name="T16" fmla="*/ 15 w 18"/>
                  <a:gd name="T17" fmla="*/ 14 h 21"/>
                  <a:gd name="T18" fmla="*/ 9 w 18"/>
                  <a:gd name="T19" fmla="*/ 18 h 21"/>
                  <a:gd name="T20" fmla="*/ 5 w 18"/>
                  <a:gd name="T21" fmla="*/ 16 h 21"/>
                  <a:gd name="T22" fmla="*/ 4 w 18"/>
                  <a:gd name="T23" fmla="*/ 10 h 21"/>
                  <a:gd name="T24" fmla="*/ 18 w 18"/>
                  <a:gd name="T25" fmla="*/ 11 h 21"/>
                  <a:gd name="T26" fmla="*/ 16 w 18"/>
                  <a:gd name="T27" fmla="*/ 3 h 21"/>
                  <a:gd name="T28" fmla="*/ 4 w 18"/>
                  <a:gd name="T29" fmla="*/ 8 h 21"/>
                  <a:gd name="T30" fmla="*/ 6 w 18"/>
                  <a:gd name="T31" fmla="*/ 4 h 21"/>
                  <a:gd name="T32" fmla="*/ 10 w 18"/>
                  <a:gd name="T33" fmla="*/ 2 h 21"/>
                  <a:gd name="T34" fmla="*/ 13 w 18"/>
                  <a:gd name="T35" fmla="*/ 3 h 21"/>
                  <a:gd name="T36" fmla="*/ 14 w 18"/>
                  <a:gd name="T37" fmla="*/ 5 h 21"/>
                  <a:gd name="T38" fmla="*/ 15 w 18"/>
                  <a:gd name="T39" fmla="*/ 8 h 21"/>
                  <a:gd name="T40" fmla="*/ 4 w 18"/>
                  <a:gd name="T41" fmla="*/ 8 h 2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8"/>
                  <a:gd name="T64" fmla="*/ 0 h 21"/>
                  <a:gd name="T65" fmla="*/ 18 w 18"/>
                  <a:gd name="T66" fmla="*/ 21 h 2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8" h="21">
                    <a:moveTo>
                      <a:pt x="16" y="3"/>
                    </a:moveTo>
                    <a:cubicBezTo>
                      <a:pt x="14" y="1"/>
                      <a:pt x="12" y="0"/>
                      <a:pt x="10" y="0"/>
                    </a:cubicBezTo>
                    <a:cubicBezTo>
                      <a:pt x="7" y="0"/>
                      <a:pt x="5" y="1"/>
                      <a:pt x="3" y="2"/>
                    </a:cubicBezTo>
                    <a:cubicBezTo>
                      <a:pt x="1" y="4"/>
                      <a:pt x="0" y="7"/>
                      <a:pt x="0" y="10"/>
                    </a:cubicBezTo>
                    <a:cubicBezTo>
                      <a:pt x="0" y="13"/>
                      <a:pt x="1" y="16"/>
                      <a:pt x="2" y="18"/>
                    </a:cubicBezTo>
                    <a:cubicBezTo>
                      <a:pt x="4" y="20"/>
                      <a:pt x="6" y="21"/>
                      <a:pt x="9" y="21"/>
                    </a:cubicBezTo>
                    <a:cubicBezTo>
                      <a:pt x="11" y="21"/>
                      <a:pt x="13" y="20"/>
                      <a:pt x="14" y="19"/>
                    </a:cubicBezTo>
                    <a:cubicBezTo>
                      <a:pt x="16" y="18"/>
                      <a:pt x="17" y="17"/>
                      <a:pt x="18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4" y="17"/>
                      <a:pt x="12" y="18"/>
                      <a:pt x="9" y="18"/>
                    </a:cubicBezTo>
                    <a:cubicBezTo>
                      <a:pt x="8" y="18"/>
                      <a:pt x="7" y="18"/>
                      <a:pt x="5" y="16"/>
                    </a:cubicBezTo>
                    <a:cubicBezTo>
                      <a:pt x="4" y="15"/>
                      <a:pt x="4" y="13"/>
                      <a:pt x="4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7"/>
                      <a:pt x="17" y="5"/>
                      <a:pt x="16" y="3"/>
                    </a:cubicBezTo>
                    <a:close/>
                    <a:moveTo>
                      <a:pt x="4" y="8"/>
                    </a:moveTo>
                    <a:cubicBezTo>
                      <a:pt x="4" y="6"/>
                      <a:pt x="5" y="5"/>
                      <a:pt x="6" y="4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1" y="2"/>
                      <a:pt x="12" y="3"/>
                      <a:pt x="13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5" y="6"/>
                      <a:pt x="15" y="7"/>
                      <a:pt x="15" y="8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8" name="Freeform 159"/>
              <p:cNvSpPr>
                <a:spLocks noChangeArrowheads="1"/>
              </p:cNvSpPr>
              <p:nvPr/>
            </p:nvSpPr>
            <p:spPr bwMode="auto">
              <a:xfrm>
                <a:off x="2371725" y="4229100"/>
                <a:ext cx="41275" cy="76200"/>
              </a:xfrm>
              <a:custGeom>
                <a:avLst/>
                <a:gdLst>
                  <a:gd name="T0" fmla="*/ 10 w 11"/>
                  <a:gd name="T1" fmla="*/ 0 h 20"/>
                  <a:gd name="T2" fmla="*/ 7 w 11"/>
                  <a:gd name="T3" fmla="*/ 0 h 20"/>
                  <a:gd name="T4" fmla="*/ 4 w 11"/>
                  <a:gd name="T5" fmla="*/ 5 h 20"/>
                  <a:gd name="T6" fmla="*/ 4 w 11"/>
                  <a:gd name="T7" fmla="*/ 0 h 20"/>
                  <a:gd name="T8" fmla="*/ 1 w 11"/>
                  <a:gd name="T9" fmla="*/ 0 h 20"/>
                  <a:gd name="T10" fmla="*/ 0 w 11"/>
                  <a:gd name="T11" fmla="*/ 20 h 20"/>
                  <a:gd name="T12" fmla="*/ 3 w 11"/>
                  <a:gd name="T13" fmla="*/ 20 h 20"/>
                  <a:gd name="T14" fmla="*/ 4 w 11"/>
                  <a:gd name="T15" fmla="*/ 9 h 20"/>
                  <a:gd name="T16" fmla="*/ 6 w 11"/>
                  <a:gd name="T17" fmla="*/ 4 h 20"/>
                  <a:gd name="T18" fmla="*/ 10 w 11"/>
                  <a:gd name="T19" fmla="*/ 3 h 20"/>
                  <a:gd name="T20" fmla="*/ 11 w 11"/>
                  <a:gd name="T21" fmla="*/ 3 h 20"/>
                  <a:gd name="T22" fmla="*/ 11 w 11"/>
                  <a:gd name="T23" fmla="*/ 0 h 20"/>
                  <a:gd name="T24" fmla="*/ 10 w 11"/>
                  <a:gd name="T25" fmla="*/ 0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1"/>
                  <a:gd name="T40" fmla="*/ 0 h 20"/>
                  <a:gd name="T41" fmla="*/ 11 w 11"/>
                  <a:gd name="T42" fmla="*/ 20 h 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1" h="20">
                    <a:moveTo>
                      <a:pt x="10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6" y="1"/>
                      <a:pt x="5" y="2"/>
                      <a:pt x="4" y="5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7"/>
                      <a:pt x="5" y="6"/>
                      <a:pt x="6" y="4"/>
                    </a:cubicBezTo>
                    <a:cubicBezTo>
                      <a:pt x="7" y="3"/>
                      <a:pt x="8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69" name="Freeform 160"/>
              <p:cNvSpPr>
                <a:spLocks noChangeArrowheads="1"/>
              </p:cNvSpPr>
              <p:nvPr/>
            </p:nvSpPr>
            <p:spPr bwMode="auto">
              <a:xfrm>
                <a:off x="503238" y="1081088"/>
                <a:ext cx="79375" cy="169863"/>
              </a:xfrm>
              <a:custGeom>
                <a:avLst/>
                <a:gdLst>
                  <a:gd name="T0" fmla="*/ 11 w 21"/>
                  <a:gd name="T1" fmla="*/ 35 h 45"/>
                  <a:gd name="T2" fmla="*/ 11 w 21"/>
                  <a:gd name="T3" fmla="*/ 14 h 45"/>
                  <a:gd name="T4" fmla="*/ 19 w 21"/>
                  <a:gd name="T5" fmla="*/ 13 h 45"/>
                  <a:gd name="T6" fmla="*/ 18 w 21"/>
                  <a:gd name="T7" fmla="*/ 9 h 45"/>
                  <a:gd name="T8" fmla="*/ 11 w 21"/>
                  <a:gd name="T9" fmla="*/ 9 h 45"/>
                  <a:gd name="T10" fmla="*/ 11 w 21"/>
                  <a:gd name="T11" fmla="*/ 0 h 45"/>
                  <a:gd name="T12" fmla="*/ 6 w 21"/>
                  <a:gd name="T13" fmla="*/ 1 h 45"/>
                  <a:gd name="T14" fmla="*/ 6 w 21"/>
                  <a:gd name="T15" fmla="*/ 9 h 45"/>
                  <a:gd name="T16" fmla="*/ 0 w 21"/>
                  <a:gd name="T17" fmla="*/ 10 h 45"/>
                  <a:gd name="T18" fmla="*/ 0 w 21"/>
                  <a:gd name="T19" fmla="*/ 14 h 45"/>
                  <a:gd name="T20" fmla="*/ 6 w 21"/>
                  <a:gd name="T21" fmla="*/ 14 h 45"/>
                  <a:gd name="T22" fmla="*/ 6 w 21"/>
                  <a:gd name="T23" fmla="*/ 34 h 45"/>
                  <a:gd name="T24" fmla="*/ 16 w 21"/>
                  <a:gd name="T25" fmla="*/ 44 h 45"/>
                  <a:gd name="T26" fmla="*/ 21 w 21"/>
                  <a:gd name="T27" fmla="*/ 44 h 45"/>
                  <a:gd name="T28" fmla="*/ 21 w 21"/>
                  <a:gd name="T29" fmla="*/ 40 h 45"/>
                  <a:gd name="T30" fmla="*/ 17 w 21"/>
                  <a:gd name="T31" fmla="*/ 40 h 45"/>
                  <a:gd name="T32" fmla="*/ 11 w 21"/>
                  <a:gd name="T33" fmla="*/ 35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45"/>
                  <a:gd name="T53" fmla="*/ 21 w 21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45">
                    <a:moveTo>
                      <a:pt x="11" y="35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41"/>
                      <a:pt x="10" y="45"/>
                      <a:pt x="16" y="44"/>
                    </a:cubicBezTo>
                    <a:cubicBezTo>
                      <a:pt x="18" y="44"/>
                      <a:pt x="19" y="44"/>
                      <a:pt x="21" y="44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9" y="40"/>
                      <a:pt x="18" y="40"/>
                      <a:pt x="17" y="40"/>
                    </a:cubicBezTo>
                    <a:cubicBezTo>
                      <a:pt x="13" y="40"/>
                      <a:pt x="11" y="39"/>
                      <a:pt x="11" y="3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0" name="Freeform 161"/>
              <p:cNvSpPr>
                <a:spLocks noChangeArrowheads="1"/>
              </p:cNvSpPr>
              <p:nvPr/>
            </p:nvSpPr>
            <p:spPr bwMode="auto">
              <a:xfrm>
                <a:off x="601663" y="1111250"/>
                <a:ext cx="63500" cy="131763"/>
              </a:xfrm>
              <a:custGeom>
                <a:avLst/>
                <a:gdLst>
                  <a:gd name="T0" fmla="*/ 10 w 17"/>
                  <a:gd name="T1" fmla="*/ 2 h 35"/>
                  <a:gd name="T2" fmla="*/ 5 w 17"/>
                  <a:gd name="T3" fmla="*/ 9 h 35"/>
                  <a:gd name="T4" fmla="*/ 5 w 17"/>
                  <a:gd name="T5" fmla="*/ 1 h 35"/>
                  <a:gd name="T6" fmla="*/ 0 w 17"/>
                  <a:gd name="T7" fmla="*/ 1 h 35"/>
                  <a:gd name="T8" fmla="*/ 1 w 17"/>
                  <a:gd name="T9" fmla="*/ 35 h 35"/>
                  <a:gd name="T10" fmla="*/ 6 w 17"/>
                  <a:gd name="T11" fmla="*/ 35 h 35"/>
                  <a:gd name="T12" fmla="*/ 6 w 17"/>
                  <a:gd name="T13" fmla="*/ 17 h 35"/>
                  <a:gd name="T14" fmla="*/ 9 w 17"/>
                  <a:gd name="T15" fmla="*/ 8 h 35"/>
                  <a:gd name="T16" fmla="*/ 16 w 17"/>
                  <a:gd name="T17" fmla="*/ 5 h 35"/>
                  <a:gd name="T18" fmla="*/ 17 w 17"/>
                  <a:gd name="T19" fmla="*/ 5 h 35"/>
                  <a:gd name="T20" fmla="*/ 17 w 17"/>
                  <a:gd name="T21" fmla="*/ 0 h 35"/>
                  <a:gd name="T22" fmla="*/ 15 w 17"/>
                  <a:gd name="T23" fmla="*/ 0 h 35"/>
                  <a:gd name="T24" fmla="*/ 10 w 17"/>
                  <a:gd name="T25" fmla="*/ 2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35"/>
                  <a:gd name="T41" fmla="*/ 17 w 17"/>
                  <a:gd name="T42" fmla="*/ 35 h 3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35">
                    <a:moveTo>
                      <a:pt x="10" y="2"/>
                    </a:moveTo>
                    <a:cubicBezTo>
                      <a:pt x="8" y="3"/>
                      <a:pt x="7" y="5"/>
                      <a:pt x="5" y="9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4"/>
                      <a:pt x="7" y="11"/>
                      <a:pt x="9" y="8"/>
                    </a:cubicBezTo>
                    <a:cubicBezTo>
                      <a:pt x="11" y="6"/>
                      <a:pt x="13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5" y="0"/>
                    </a:cubicBezTo>
                    <a:cubicBezTo>
                      <a:pt x="13" y="0"/>
                      <a:pt x="12" y="0"/>
                      <a:pt x="10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1" name="Freeform 162"/>
              <p:cNvSpPr>
                <a:spLocks noEditPoints="1" noChangeArrowheads="1"/>
              </p:cNvSpPr>
              <p:nvPr/>
            </p:nvSpPr>
            <p:spPr bwMode="auto">
              <a:xfrm>
                <a:off x="676275" y="1108075"/>
                <a:ext cx="115888" cy="138113"/>
              </a:xfrm>
              <a:custGeom>
                <a:avLst/>
                <a:gdLst>
                  <a:gd name="T0" fmla="*/ 29 w 31"/>
                  <a:gd name="T1" fmla="*/ 14 h 37"/>
                  <a:gd name="T2" fmla="*/ 26 w 31"/>
                  <a:gd name="T3" fmla="*/ 3 h 37"/>
                  <a:gd name="T4" fmla="*/ 16 w 31"/>
                  <a:gd name="T5" fmla="*/ 0 h 37"/>
                  <a:gd name="T6" fmla="*/ 1 w 31"/>
                  <a:gd name="T7" fmla="*/ 10 h 37"/>
                  <a:gd name="T8" fmla="*/ 6 w 31"/>
                  <a:gd name="T9" fmla="*/ 11 h 37"/>
                  <a:gd name="T10" fmla="*/ 15 w 31"/>
                  <a:gd name="T11" fmla="*/ 5 h 37"/>
                  <a:gd name="T12" fmla="*/ 21 w 31"/>
                  <a:gd name="T13" fmla="*/ 6 h 37"/>
                  <a:gd name="T14" fmla="*/ 24 w 31"/>
                  <a:gd name="T15" fmla="*/ 8 h 37"/>
                  <a:gd name="T16" fmla="*/ 24 w 31"/>
                  <a:gd name="T17" fmla="*/ 14 h 37"/>
                  <a:gd name="T18" fmla="*/ 20 w 31"/>
                  <a:gd name="T19" fmla="*/ 14 h 37"/>
                  <a:gd name="T20" fmla="*/ 5 w 31"/>
                  <a:gd name="T21" fmla="*/ 18 h 37"/>
                  <a:gd name="T22" fmla="*/ 1 w 31"/>
                  <a:gd name="T23" fmla="*/ 27 h 37"/>
                  <a:gd name="T24" fmla="*/ 4 w 31"/>
                  <a:gd name="T25" fmla="*/ 34 h 37"/>
                  <a:gd name="T26" fmla="*/ 13 w 31"/>
                  <a:gd name="T27" fmla="*/ 37 h 37"/>
                  <a:gd name="T28" fmla="*/ 25 w 31"/>
                  <a:gd name="T29" fmla="*/ 29 h 37"/>
                  <a:gd name="T30" fmla="*/ 25 w 31"/>
                  <a:gd name="T31" fmla="*/ 36 h 37"/>
                  <a:gd name="T32" fmla="*/ 31 w 31"/>
                  <a:gd name="T33" fmla="*/ 35 h 37"/>
                  <a:gd name="T34" fmla="*/ 30 w 31"/>
                  <a:gd name="T35" fmla="*/ 29 h 37"/>
                  <a:gd name="T36" fmla="*/ 29 w 31"/>
                  <a:gd name="T37" fmla="*/ 14 h 37"/>
                  <a:gd name="T38" fmla="*/ 22 w 31"/>
                  <a:gd name="T39" fmla="*/ 29 h 37"/>
                  <a:gd name="T40" fmla="*/ 14 w 31"/>
                  <a:gd name="T41" fmla="*/ 33 h 37"/>
                  <a:gd name="T42" fmla="*/ 8 w 31"/>
                  <a:gd name="T43" fmla="*/ 31 h 37"/>
                  <a:gd name="T44" fmla="*/ 6 w 31"/>
                  <a:gd name="T45" fmla="*/ 27 h 37"/>
                  <a:gd name="T46" fmla="*/ 10 w 31"/>
                  <a:gd name="T47" fmla="*/ 21 h 37"/>
                  <a:gd name="T48" fmla="*/ 19 w 31"/>
                  <a:gd name="T49" fmla="*/ 18 h 37"/>
                  <a:gd name="T50" fmla="*/ 24 w 31"/>
                  <a:gd name="T51" fmla="*/ 18 h 37"/>
                  <a:gd name="T52" fmla="*/ 24 w 31"/>
                  <a:gd name="T53" fmla="*/ 21 h 37"/>
                  <a:gd name="T54" fmla="*/ 22 w 31"/>
                  <a:gd name="T55" fmla="*/ 29 h 3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"/>
                  <a:gd name="T85" fmla="*/ 0 h 37"/>
                  <a:gd name="T86" fmla="*/ 31 w 31"/>
                  <a:gd name="T87" fmla="*/ 37 h 3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" h="37">
                    <a:moveTo>
                      <a:pt x="29" y="14"/>
                    </a:moveTo>
                    <a:cubicBezTo>
                      <a:pt x="29" y="9"/>
                      <a:pt x="28" y="5"/>
                      <a:pt x="26" y="3"/>
                    </a:cubicBezTo>
                    <a:cubicBezTo>
                      <a:pt x="24" y="1"/>
                      <a:pt x="21" y="0"/>
                      <a:pt x="16" y="0"/>
                    </a:cubicBezTo>
                    <a:cubicBezTo>
                      <a:pt x="7" y="1"/>
                      <a:pt x="2" y="4"/>
                      <a:pt x="1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7"/>
                      <a:pt x="10" y="5"/>
                      <a:pt x="15" y="5"/>
                    </a:cubicBezTo>
                    <a:cubicBezTo>
                      <a:pt x="18" y="5"/>
                      <a:pt x="19" y="5"/>
                      <a:pt x="21" y="6"/>
                    </a:cubicBezTo>
                    <a:cubicBezTo>
                      <a:pt x="22" y="6"/>
                      <a:pt x="23" y="7"/>
                      <a:pt x="24" y="8"/>
                    </a:cubicBezTo>
                    <a:cubicBezTo>
                      <a:pt x="24" y="10"/>
                      <a:pt x="24" y="12"/>
                      <a:pt x="24" y="14"/>
                    </a:cubicBezTo>
                    <a:cubicBezTo>
                      <a:pt x="22" y="14"/>
                      <a:pt x="21" y="14"/>
                      <a:pt x="20" y="14"/>
                    </a:cubicBezTo>
                    <a:cubicBezTo>
                      <a:pt x="13" y="14"/>
                      <a:pt x="8" y="16"/>
                      <a:pt x="5" y="18"/>
                    </a:cubicBezTo>
                    <a:cubicBezTo>
                      <a:pt x="2" y="20"/>
                      <a:pt x="0" y="23"/>
                      <a:pt x="1" y="27"/>
                    </a:cubicBezTo>
                    <a:cubicBezTo>
                      <a:pt x="1" y="29"/>
                      <a:pt x="2" y="32"/>
                      <a:pt x="4" y="34"/>
                    </a:cubicBezTo>
                    <a:cubicBezTo>
                      <a:pt x="6" y="36"/>
                      <a:pt x="9" y="37"/>
                      <a:pt x="13" y="37"/>
                    </a:cubicBezTo>
                    <a:cubicBezTo>
                      <a:pt x="18" y="37"/>
                      <a:pt x="22" y="34"/>
                      <a:pt x="25" y="29"/>
                    </a:cubicBezTo>
                    <a:cubicBezTo>
                      <a:pt x="25" y="32"/>
                      <a:pt x="25" y="34"/>
                      <a:pt x="25" y="36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0" y="33"/>
                      <a:pt x="30" y="31"/>
                      <a:pt x="30" y="29"/>
                    </a:cubicBezTo>
                    <a:lnTo>
                      <a:pt x="29" y="14"/>
                    </a:lnTo>
                    <a:close/>
                    <a:moveTo>
                      <a:pt x="22" y="29"/>
                    </a:moveTo>
                    <a:cubicBezTo>
                      <a:pt x="19" y="31"/>
                      <a:pt x="17" y="33"/>
                      <a:pt x="14" y="33"/>
                    </a:cubicBezTo>
                    <a:cubicBezTo>
                      <a:pt x="11" y="33"/>
                      <a:pt x="9" y="32"/>
                      <a:pt x="8" y="31"/>
                    </a:cubicBezTo>
                    <a:cubicBezTo>
                      <a:pt x="7" y="30"/>
                      <a:pt x="6" y="28"/>
                      <a:pt x="6" y="27"/>
                    </a:cubicBezTo>
                    <a:cubicBezTo>
                      <a:pt x="6" y="24"/>
                      <a:pt x="7" y="22"/>
                      <a:pt x="10" y="21"/>
                    </a:cubicBezTo>
                    <a:cubicBezTo>
                      <a:pt x="12" y="19"/>
                      <a:pt x="15" y="18"/>
                      <a:pt x="19" y="18"/>
                    </a:cubicBezTo>
                    <a:cubicBezTo>
                      <a:pt x="21" y="18"/>
                      <a:pt x="22" y="18"/>
                      <a:pt x="24" y="18"/>
                    </a:cubicBezTo>
                    <a:cubicBezTo>
                      <a:pt x="24" y="19"/>
                      <a:pt x="24" y="20"/>
                      <a:pt x="24" y="21"/>
                    </a:cubicBezTo>
                    <a:cubicBezTo>
                      <a:pt x="25" y="24"/>
                      <a:pt x="24" y="27"/>
                      <a:pt x="22" y="2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2" name="Freeform 163"/>
              <p:cNvSpPr>
                <a:spLocks noEditPoints="1" noChangeArrowheads="1"/>
              </p:cNvSpPr>
              <p:nvPr/>
            </p:nvSpPr>
            <p:spPr bwMode="auto">
              <a:xfrm>
                <a:off x="814388" y="1062038"/>
                <a:ext cx="114300" cy="180975"/>
              </a:xfrm>
              <a:custGeom>
                <a:avLst/>
                <a:gdLst>
                  <a:gd name="T0" fmla="*/ 24 w 30"/>
                  <a:gd name="T1" fmla="*/ 17 h 48"/>
                  <a:gd name="T2" fmla="*/ 14 w 30"/>
                  <a:gd name="T3" fmla="*/ 12 h 48"/>
                  <a:gd name="T4" fmla="*/ 4 w 30"/>
                  <a:gd name="T5" fmla="*/ 17 h 48"/>
                  <a:gd name="T6" fmla="*/ 0 w 30"/>
                  <a:gd name="T7" fmla="*/ 30 h 48"/>
                  <a:gd name="T8" fmla="*/ 5 w 30"/>
                  <a:gd name="T9" fmla="*/ 43 h 48"/>
                  <a:gd name="T10" fmla="*/ 15 w 30"/>
                  <a:gd name="T11" fmla="*/ 48 h 48"/>
                  <a:gd name="T12" fmla="*/ 25 w 30"/>
                  <a:gd name="T13" fmla="*/ 41 h 48"/>
                  <a:gd name="T14" fmla="*/ 25 w 30"/>
                  <a:gd name="T15" fmla="*/ 47 h 48"/>
                  <a:gd name="T16" fmla="*/ 30 w 30"/>
                  <a:gd name="T17" fmla="*/ 47 h 48"/>
                  <a:gd name="T18" fmla="*/ 29 w 30"/>
                  <a:gd name="T19" fmla="*/ 0 h 48"/>
                  <a:gd name="T20" fmla="*/ 24 w 30"/>
                  <a:gd name="T21" fmla="*/ 1 h 48"/>
                  <a:gd name="T22" fmla="*/ 24 w 30"/>
                  <a:gd name="T23" fmla="*/ 17 h 48"/>
                  <a:gd name="T24" fmla="*/ 25 w 30"/>
                  <a:gd name="T25" fmla="*/ 33 h 48"/>
                  <a:gd name="T26" fmla="*/ 22 w 30"/>
                  <a:gd name="T27" fmla="*/ 40 h 48"/>
                  <a:gd name="T28" fmla="*/ 15 w 30"/>
                  <a:gd name="T29" fmla="*/ 44 h 48"/>
                  <a:gd name="T30" fmla="*/ 9 w 30"/>
                  <a:gd name="T31" fmla="*/ 40 h 48"/>
                  <a:gd name="T32" fmla="*/ 6 w 30"/>
                  <a:gd name="T33" fmla="*/ 30 h 48"/>
                  <a:gd name="T34" fmla="*/ 9 w 30"/>
                  <a:gd name="T35" fmla="*/ 20 h 48"/>
                  <a:gd name="T36" fmla="*/ 15 w 30"/>
                  <a:gd name="T37" fmla="*/ 16 h 48"/>
                  <a:gd name="T38" fmla="*/ 22 w 30"/>
                  <a:gd name="T39" fmla="*/ 19 h 48"/>
                  <a:gd name="T40" fmla="*/ 24 w 30"/>
                  <a:gd name="T41" fmla="*/ 26 h 48"/>
                  <a:gd name="T42" fmla="*/ 25 w 30"/>
                  <a:gd name="T43" fmla="*/ 33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"/>
                  <a:gd name="T67" fmla="*/ 0 h 48"/>
                  <a:gd name="T68" fmla="*/ 30 w 30"/>
                  <a:gd name="T69" fmla="*/ 48 h 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" h="48">
                    <a:moveTo>
                      <a:pt x="24" y="17"/>
                    </a:moveTo>
                    <a:cubicBezTo>
                      <a:pt x="22" y="14"/>
                      <a:pt x="18" y="12"/>
                      <a:pt x="14" y="12"/>
                    </a:cubicBezTo>
                    <a:cubicBezTo>
                      <a:pt x="10" y="12"/>
                      <a:pt x="7" y="14"/>
                      <a:pt x="4" y="17"/>
                    </a:cubicBezTo>
                    <a:cubicBezTo>
                      <a:pt x="2" y="21"/>
                      <a:pt x="0" y="25"/>
                      <a:pt x="0" y="30"/>
                    </a:cubicBezTo>
                    <a:cubicBezTo>
                      <a:pt x="1" y="36"/>
                      <a:pt x="2" y="40"/>
                      <a:pt x="5" y="43"/>
                    </a:cubicBezTo>
                    <a:cubicBezTo>
                      <a:pt x="7" y="46"/>
                      <a:pt x="11" y="48"/>
                      <a:pt x="15" y="48"/>
                    </a:cubicBezTo>
                    <a:cubicBezTo>
                      <a:pt x="19" y="48"/>
                      <a:pt x="23" y="46"/>
                      <a:pt x="25" y="41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4" y="1"/>
                      <a:pt x="24" y="1"/>
                      <a:pt x="24" y="1"/>
                    </a:cubicBezTo>
                    <a:lnTo>
                      <a:pt x="24" y="17"/>
                    </a:lnTo>
                    <a:close/>
                    <a:moveTo>
                      <a:pt x="25" y="33"/>
                    </a:moveTo>
                    <a:cubicBezTo>
                      <a:pt x="25" y="36"/>
                      <a:pt x="24" y="38"/>
                      <a:pt x="22" y="40"/>
                    </a:cubicBezTo>
                    <a:cubicBezTo>
                      <a:pt x="20" y="42"/>
                      <a:pt x="18" y="43"/>
                      <a:pt x="15" y="44"/>
                    </a:cubicBezTo>
                    <a:cubicBezTo>
                      <a:pt x="13" y="44"/>
                      <a:pt x="10" y="42"/>
                      <a:pt x="9" y="40"/>
                    </a:cubicBezTo>
                    <a:cubicBezTo>
                      <a:pt x="7" y="38"/>
                      <a:pt x="6" y="34"/>
                      <a:pt x="6" y="30"/>
                    </a:cubicBezTo>
                    <a:cubicBezTo>
                      <a:pt x="6" y="25"/>
                      <a:pt x="7" y="22"/>
                      <a:pt x="9" y="20"/>
                    </a:cubicBezTo>
                    <a:cubicBezTo>
                      <a:pt x="10" y="17"/>
                      <a:pt x="12" y="16"/>
                      <a:pt x="15" y="16"/>
                    </a:cubicBezTo>
                    <a:cubicBezTo>
                      <a:pt x="18" y="16"/>
                      <a:pt x="20" y="17"/>
                      <a:pt x="22" y="19"/>
                    </a:cubicBezTo>
                    <a:cubicBezTo>
                      <a:pt x="23" y="20"/>
                      <a:pt x="24" y="23"/>
                      <a:pt x="24" y="26"/>
                    </a:cubicBezTo>
                    <a:lnTo>
                      <a:pt x="25" y="3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3" name="Freeform 164"/>
              <p:cNvSpPr>
                <a:spLocks noEditPoints="1" noChangeArrowheads="1"/>
              </p:cNvSpPr>
              <p:nvPr/>
            </p:nvSpPr>
            <p:spPr bwMode="auto">
              <a:xfrm>
                <a:off x="957263" y="1103313"/>
                <a:ext cx="117475" cy="136525"/>
              </a:xfrm>
              <a:custGeom>
                <a:avLst/>
                <a:gdLst>
                  <a:gd name="T0" fmla="*/ 16 w 31"/>
                  <a:gd name="T1" fmla="*/ 32 h 36"/>
                  <a:gd name="T2" fmla="*/ 9 w 31"/>
                  <a:gd name="T3" fmla="*/ 29 h 36"/>
                  <a:gd name="T4" fmla="*/ 6 w 31"/>
                  <a:gd name="T5" fmla="*/ 19 h 36"/>
                  <a:gd name="T6" fmla="*/ 31 w 31"/>
                  <a:gd name="T7" fmla="*/ 18 h 36"/>
                  <a:gd name="T8" fmla="*/ 26 w 31"/>
                  <a:gd name="T9" fmla="*/ 5 h 36"/>
                  <a:gd name="T10" fmla="*/ 15 w 31"/>
                  <a:gd name="T11" fmla="*/ 0 h 36"/>
                  <a:gd name="T12" fmla="*/ 4 w 31"/>
                  <a:gd name="T13" fmla="*/ 5 h 36"/>
                  <a:gd name="T14" fmla="*/ 0 w 31"/>
                  <a:gd name="T15" fmla="*/ 19 h 36"/>
                  <a:gd name="T16" fmla="*/ 4 w 31"/>
                  <a:gd name="T17" fmla="*/ 32 h 36"/>
                  <a:gd name="T18" fmla="*/ 16 w 31"/>
                  <a:gd name="T19" fmla="*/ 36 h 36"/>
                  <a:gd name="T20" fmla="*/ 25 w 31"/>
                  <a:gd name="T21" fmla="*/ 33 h 36"/>
                  <a:gd name="T22" fmla="*/ 30 w 31"/>
                  <a:gd name="T23" fmla="*/ 26 h 36"/>
                  <a:gd name="T24" fmla="*/ 25 w 31"/>
                  <a:gd name="T25" fmla="*/ 25 h 36"/>
                  <a:gd name="T26" fmla="*/ 16 w 31"/>
                  <a:gd name="T27" fmla="*/ 32 h 36"/>
                  <a:gd name="T28" fmla="*/ 9 w 31"/>
                  <a:gd name="T29" fmla="*/ 7 h 36"/>
                  <a:gd name="T30" fmla="*/ 16 w 31"/>
                  <a:gd name="T31" fmla="*/ 4 h 36"/>
                  <a:gd name="T32" fmla="*/ 21 w 31"/>
                  <a:gd name="T33" fmla="*/ 6 h 36"/>
                  <a:gd name="T34" fmla="*/ 24 w 31"/>
                  <a:gd name="T35" fmla="*/ 9 h 36"/>
                  <a:gd name="T36" fmla="*/ 25 w 31"/>
                  <a:gd name="T37" fmla="*/ 15 h 36"/>
                  <a:gd name="T38" fmla="*/ 6 w 31"/>
                  <a:gd name="T39" fmla="*/ 15 h 36"/>
                  <a:gd name="T40" fmla="*/ 9 w 31"/>
                  <a:gd name="T41" fmla="*/ 7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36"/>
                  <a:gd name="T65" fmla="*/ 31 w 31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36">
                    <a:moveTo>
                      <a:pt x="16" y="32"/>
                    </a:moveTo>
                    <a:cubicBezTo>
                      <a:pt x="14" y="32"/>
                      <a:pt x="11" y="31"/>
                      <a:pt x="9" y="29"/>
                    </a:cubicBezTo>
                    <a:cubicBezTo>
                      <a:pt x="7" y="27"/>
                      <a:pt x="6" y="24"/>
                      <a:pt x="6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2"/>
                      <a:pt x="29" y="8"/>
                      <a:pt x="26" y="5"/>
                    </a:cubicBezTo>
                    <a:cubicBezTo>
                      <a:pt x="23" y="2"/>
                      <a:pt x="20" y="0"/>
                      <a:pt x="15" y="0"/>
                    </a:cubicBezTo>
                    <a:cubicBezTo>
                      <a:pt x="11" y="0"/>
                      <a:pt x="7" y="2"/>
                      <a:pt x="4" y="5"/>
                    </a:cubicBezTo>
                    <a:cubicBezTo>
                      <a:pt x="1" y="9"/>
                      <a:pt x="0" y="13"/>
                      <a:pt x="0" y="19"/>
                    </a:cubicBezTo>
                    <a:cubicBezTo>
                      <a:pt x="0" y="24"/>
                      <a:pt x="1" y="28"/>
                      <a:pt x="4" y="32"/>
                    </a:cubicBezTo>
                    <a:cubicBezTo>
                      <a:pt x="7" y="35"/>
                      <a:pt x="11" y="36"/>
                      <a:pt x="16" y="36"/>
                    </a:cubicBezTo>
                    <a:cubicBezTo>
                      <a:pt x="19" y="36"/>
                      <a:pt x="22" y="35"/>
                      <a:pt x="25" y="33"/>
                    </a:cubicBezTo>
                    <a:cubicBezTo>
                      <a:pt x="28" y="31"/>
                      <a:pt x="29" y="29"/>
                      <a:pt x="30" y="26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9"/>
                      <a:pt x="20" y="32"/>
                      <a:pt x="16" y="32"/>
                    </a:cubicBezTo>
                    <a:close/>
                    <a:moveTo>
                      <a:pt x="9" y="7"/>
                    </a:moveTo>
                    <a:cubicBezTo>
                      <a:pt x="11" y="5"/>
                      <a:pt x="13" y="4"/>
                      <a:pt x="16" y="4"/>
                    </a:cubicBezTo>
                    <a:cubicBezTo>
                      <a:pt x="18" y="4"/>
                      <a:pt x="19" y="5"/>
                      <a:pt x="21" y="6"/>
                    </a:cubicBezTo>
                    <a:cubicBezTo>
                      <a:pt x="22" y="7"/>
                      <a:pt x="23" y="8"/>
                      <a:pt x="24" y="9"/>
                    </a:cubicBezTo>
                    <a:cubicBezTo>
                      <a:pt x="24" y="11"/>
                      <a:pt x="25" y="13"/>
                      <a:pt x="2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2"/>
                      <a:pt x="7" y="9"/>
                      <a:pt x="9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4" name="Freeform 165"/>
              <p:cNvSpPr>
                <a:spLocks noChangeArrowheads="1"/>
              </p:cNvSpPr>
              <p:nvPr/>
            </p:nvSpPr>
            <p:spPr bwMode="auto">
              <a:xfrm>
                <a:off x="1624013" y="2474913"/>
                <a:ext cx="85725" cy="139700"/>
              </a:xfrm>
              <a:custGeom>
                <a:avLst/>
                <a:gdLst>
                  <a:gd name="T0" fmla="*/ 22 w 23"/>
                  <a:gd name="T1" fmla="*/ 15 h 37"/>
                  <a:gd name="T2" fmla="*/ 20 w 23"/>
                  <a:gd name="T3" fmla="*/ 12 h 37"/>
                  <a:gd name="T4" fmla="*/ 16 w 23"/>
                  <a:gd name="T5" fmla="*/ 10 h 37"/>
                  <a:gd name="T6" fmla="*/ 8 w 23"/>
                  <a:gd name="T7" fmla="*/ 14 h 37"/>
                  <a:gd name="T8" fmla="*/ 10 w 23"/>
                  <a:gd name="T9" fmla="*/ 1 h 37"/>
                  <a:gd name="T10" fmla="*/ 6 w 23"/>
                  <a:gd name="T11" fmla="*/ 0 h 37"/>
                  <a:gd name="T12" fmla="*/ 0 w 23"/>
                  <a:gd name="T13" fmla="*/ 33 h 37"/>
                  <a:gd name="T14" fmla="*/ 4 w 23"/>
                  <a:gd name="T15" fmla="*/ 34 h 37"/>
                  <a:gd name="T16" fmla="*/ 7 w 23"/>
                  <a:gd name="T17" fmla="*/ 21 h 37"/>
                  <a:gd name="T18" fmla="*/ 10 w 23"/>
                  <a:gd name="T19" fmla="*/ 15 h 37"/>
                  <a:gd name="T20" fmla="*/ 15 w 23"/>
                  <a:gd name="T21" fmla="*/ 13 h 37"/>
                  <a:gd name="T22" fmla="*/ 18 w 23"/>
                  <a:gd name="T23" fmla="*/ 15 h 37"/>
                  <a:gd name="T24" fmla="*/ 19 w 23"/>
                  <a:gd name="T25" fmla="*/ 17 h 37"/>
                  <a:gd name="T26" fmla="*/ 19 w 23"/>
                  <a:gd name="T27" fmla="*/ 21 h 37"/>
                  <a:gd name="T28" fmla="*/ 16 w 23"/>
                  <a:gd name="T29" fmla="*/ 36 h 37"/>
                  <a:gd name="T30" fmla="*/ 20 w 23"/>
                  <a:gd name="T31" fmla="*/ 37 h 37"/>
                  <a:gd name="T32" fmla="*/ 22 w 23"/>
                  <a:gd name="T33" fmla="*/ 22 h 37"/>
                  <a:gd name="T34" fmla="*/ 23 w 23"/>
                  <a:gd name="T35" fmla="*/ 17 h 37"/>
                  <a:gd name="T36" fmla="*/ 22 w 23"/>
                  <a:gd name="T37" fmla="*/ 15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"/>
                  <a:gd name="T58" fmla="*/ 0 h 37"/>
                  <a:gd name="T59" fmla="*/ 23 w 23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" h="37">
                    <a:moveTo>
                      <a:pt x="22" y="15"/>
                    </a:moveTo>
                    <a:cubicBezTo>
                      <a:pt x="22" y="13"/>
                      <a:pt x="21" y="13"/>
                      <a:pt x="20" y="12"/>
                    </a:cubicBezTo>
                    <a:cubicBezTo>
                      <a:pt x="19" y="11"/>
                      <a:pt x="18" y="10"/>
                      <a:pt x="16" y="10"/>
                    </a:cubicBezTo>
                    <a:cubicBezTo>
                      <a:pt x="13" y="10"/>
                      <a:pt x="10" y="11"/>
                      <a:pt x="8" y="1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18"/>
                      <a:pt x="8" y="16"/>
                      <a:pt x="10" y="15"/>
                    </a:cubicBezTo>
                    <a:cubicBezTo>
                      <a:pt x="11" y="13"/>
                      <a:pt x="13" y="13"/>
                      <a:pt x="15" y="13"/>
                    </a:cubicBezTo>
                    <a:cubicBezTo>
                      <a:pt x="16" y="13"/>
                      <a:pt x="17" y="14"/>
                      <a:pt x="18" y="15"/>
                    </a:cubicBezTo>
                    <a:cubicBezTo>
                      <a:pt x="19" y="16"/>
                      <a:pt x="19" y="16"/>
                      <a:pt x="19" y="17"/>
                    </a:cubicBezTo>
                    <a:cubicBezTo>
                      <a:pt x="19" y="18"/>
                      <a:pt x="19" y="20"/>
                      <a:pt x="19" y="21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0"/>
                      <a:pt x="23" y="18"/>
                      <a:pt x="23" y="17"/>
                    </a:cubicBezTo>
                    <a:cubicBezTo>
                      <a:pt x="23" y="17"/>
                      <a:pt x="23" y="16"/>
                      <a:pt x="22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5" name="Freeform 166"/>
              <p:cNvSpPr>
                <a:spLocks noEditPoints="1" noChangeArrowheads="1"/>
              </p:cNvSpPr>
              <p:nvPr/>
            </p:nvSpPr>
            <p:spPr bwMode="auto">
              <a:xfrm>
                <a:off x="1725613" y="2527300"/>
                <a:ext cx="88900" cy="101600"/>
              </a:xfrm>
              <a:custGeom>
                <a:avLst/>
                <a:gdLst>
                  <a:gd name="T0" fmla="*/ 22 w 24"/>
                  <a:gd name="T1" fmla="*/ 6 h 27"/>
                  <a:gd name="T2" fmla="*/ 14 w 24"/>
                  <a:gd name="T3" fmla="*/ 1 h 27"/>
                  <a:gd name="T4" fmla="*/ 6 w 24"/>
                  <a:gd name="T5" fmla="*/ 3 h 27"/>
                  <a:gd name="T6" fmla="*/ 1 w 24"/>
                  <a:gd name="T7" fmla="*/ 12 h 27"/>
                  <a:gd name="T8" fmla="*/ 2 w 24"/>
                  <a:gd name="T9" fmla="*/ 22 h 27"/>
                  <a:gd name="T10" fmla="*/ 10 w 24"/>
                  <a:gd name="T11" fmla="*/ 27 h 27"/>
                  <a:gd name="T12" fmla="*/ 17 w 24"/>
                  <a:gd name="T13" fmla="*/ 26 h 27"/>
                  <a:gd name="T14" fmla="*/ 21 w 24"/>
                  <a:gd name="T15" fmla="*/ 22 h 27"/>
                  <a:gd name="T16" fmla="*/ 18 w 24"/>
                  <a:gd name="T17" fmla="*/ 20 h 27"/>
                  <a:gd name="T18" fmla="*/ 10 w 24"/>
                  <a:gd name="T19" fmla="*/ 24 h 27"/>
                  <a:gd name="T20" fmla="*/ 6 w 24"/>
                  <a:gd name="T21" fmla="*/ 21 h 27"/>
                  <a:gd name="T22" fmla="*/ 5 w 24"/>
                  <a:gd name="T23" fmla="*/ 13 h 27"/>
                  <a:gd name="T24" fmla="*/ 23 w 24"/>
                  <a:gd name="T25" fmla="*/ 16 h 27"/>
                  <a:gd name="T26" fmla="*/ 22 w 24"/>
                  <a:gd name="T27" fmla="*/ 6 h 27"/>
                  <a:gd name="T28" fmla="*/ 6 w 24"/>
                  <a:gd name="T29" fmla="*/ 10 h 27"/>
                  <a:gd name="T30" fmla="*/ 9 w 24"/>
                  <a:gd name="T31" fmla="*/ 5 h 27"/>
                  <a:gd name="T32" fmla="*/ 14 w 24"/>
                  <a:gd name="T33" fmla="*/ 4 h 27"/>
                  <a:gd name="T34" fmla="*/ 18 w 24"/>
                  <a:gd name="T35" fmla="*/ 6 h 27"/>
                  <a:gd name="T36" fmla="*/ 19 w 24"/>
                  <a:gd name="T37" fmla="*/ 9 h 27"/>
                  <a:gd name="T38" fmla="*/ 19 w 24"/>
                  <a:gd name="T39" fmla="*/ 13 h 27"/>
                  <a:gd name="T40" fmla="*/ 6 w 24"/>
                  <a:gd name="T41" fmla="*/ 10 h 2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27"/>
                  <a:gd name="T65" fmla="*/ 24 w 24"/>
                  <a:gd name="T66" fmla="*/ 27 h 2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27">
                    <a:moveTo>
                      <a:pt x="22" y="6"/>
                    </a:moveTo>
                    <a:cubicBezTo>
                      <a:pt x="20" y="3"/>
                      <a:pt x="18" y="1"/>
                      <a:pt x="14" y="1"/>
                    </a:cubicBezTo>
                    <a:cubicBezTo>
                      <a:pt x="11" y="0"/>
                      <a:pt x="8" y="1"/>
                      <a:pt x="6" y="3"/>
                    </a:cubicBezTo>
                    <a:cubicBezTo>
                      <a:pt x="3" y="5"/>
                      <a:pt x="1" y="8"/>
                      <a:pt x="1" y="12"/>
                    </a:cubicBezTo>
                    <a:cubicBezTo>
                      <a:pt x="0" y="16"/>
                      <a:pt x="0" y="19"/>
                      <a:pt x="2" y="22"/>
                    </a:cubicBezTo>
                    <a:cubicBezTo>
                      <a:pt x="4" y="25"/>
                      <a:pt x="6" y="26"/>
                      <a:pt x="10" y="27"/>
                    </a:cubicBezTo>
                    <a:cubicBezTo>
                      <a:pt x="12" y="27"/>
                      <a:pt x="14" y="27"/>
                      <a:pt x="17" y="26"/>
                    </a:cubicBezTo>
                    <a:cubicBezTo>
                      <a:pt x="19" y="25"/>
                      <a:pt x="20" y="24"/>
                      <a:pt x="21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6" y="23"/>
                      <a:pt x="14" y="24"/>
                      <a:pt x="10" y="24"/>
                    </a:cubicBezTo>
                    <a:cubicBezTo>
                      <a:pt x="9" y="23"/>
                      <a:pt x="7" y="22"/>
                      <a:pt x="6" y="21"/>
                    </a:cubicBezTo>
                    <a:cubicBezTo>
                      <a:pt x="5" y="19"/>
                      <a:pt x="4" y="17"/>
                      <a:pt x="5" y="13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2"/>
                      <a:pt x="23" y="8"/>
                      <a:pt x="22" y="6"/>
                    </a:cubicBezTo>
                    <a:close/>
                    <a:moveTo>
                      <a:pt x="6" y="10"/>
                    </a:moveTo>
                    <a:cubicBezTo>
                      <a:pt x="6" y="8"/>
                      <a:pt x="7" y="6"/>
                      <a:pt x="9" y="5"/>
                    </a:cubicBezTo>
                    <a:cubicBezTo>
                      <a:pt x="10" y="4"/>
                      <a:pt x="12" y="3"/>
                      <a:pt x="14" y="4"/>
                    </a:cubicBezTo>
                    <a:cubicBezTo>
                      <a:pt x="15" y="4"/>
                      <a:pt x="17" y="5"/>
                      <a:pt x="18" y="6"/>
                    </a:cubicBezTo>
                    <a:cubicBezTo>
                      <a:pt x="18" y="7"/>
                      <a:pt x="19" y="8"/>
                      <a:pt x="19" y="9"/>
                    </a:cubicBezTo>
                    <a:cubicBezTo>
                      <a:pt x="19" y="10"/>
                      <a:pt x="19" y="11"/>
                      <a:pt x="19" y="13"/>
                    </a:cubicBez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6" name="Freeform 167"/>
              <p:cNvSpPr>
                <a:spLocks noEditPoints="1" noChangeArrowheads="1"/>
              </p:cNvSpPr>
              <p:nvPr/>
            </p:nvSpPr>
            <p:spPr bwMode="auto">
              <a:xfrm>
                <a:off x="1819275" y="2543175"/>
                <a:ext cx="90488" cy="107950"/>
              </a:xfrm>
              <a:custGeom>
                <a:avLst/>
                <a:gdLst>
                  <a:gd name="T0" fmla="*/ 23 w 24"/>
                  <a:gd name="T1" fmla="*/ 14 h 29"/>
                  <a:gd name="T2" fmla="*/ 22 w 24"/>
                  <a:gd name="T3" fmla="*/ 5 h 29"/>
                  <a:gd name="T4" fmla="*/ 15 w 24"/>
                  <a:gd name="T5" fmla="*/ 2 h 29"/>
                  <a:gd name="T6" fmla="*/ 3 w 24"/>
                  <a:gd name="T7" fmla="*/ 6 h 29"/>
                  <a:gd name="T8" fmla="*/ 7 w 24"/>
                  <a:gd name="T9" fmla="*/ 8 h 29"/>
                  <a:gd name="T10" fmla="*/ 14 w 24"/>
                  <a:gd name="T11" fmla="*/ 5 h 29"/>
                  <a:gd name="T12" fmla="*/ 18 w 24"/>
                  <a:gd name="T13" fmla="*/ 6 h 29"/>
                  <a:gd name="T14" fmla="*/ 20 w 24"/>
                  <a:gd name="T15" fmla="*/ 8 h 29"/>
                  <a:gd name="T16" fmla="*/ 19 w 24"/>
                  <a:gd name="T17" fmla="*/ 13 h 29"/>
                  <a:gd name="T18" fmla="*/ 16 w 24"/>
                  <a:gd name="T19" fmla="*/ 12 h 29"/>
                  <a:gd name="T20" fmla="*/ 5 w 24"/>
                  <a:gd name="T21" fmla="*/ 13 h 29"/>
                  <a:gd name="T22" fmla="*/ 0 w 24"/>
                  <a:gd name="T23" fmla="*/ 18 h 29"/>
                  <a:gd name="T24" fmla="*/ 2 w 24"/>
                  <a:gd name="T25" fmla="*/ 24 h 29"/>
                  <a:gd name="T26" fmla="*/ 8 w 24"/>
                  <a:gd name="T27" fmla="*/ 27 h 29"/>
                  <a:gd name="T28" fmla="*/ 17 w 24"/>
                  <a:gd name="T29" fmla="*/ 24 h 29"/>
                  <a:gd name="T30" fmla="*/ 17 w 24"/>
                  <a:gd name="T31" fmla="*/ 28 h 29"/>
                  <a:gd name="T32" fmla="*/ 21 w 24"/>
                  <a:gd name="T33" fmla="*/ 29 h 29"/>
                  <a:gd name="T34" fmla="*/ 21 w 24"/>
                  <a:gd name="T35" fmla="*/ 24 h 29"/>
                  <a:gd name="T36" fmla="*/ 23 w 24"/>
                  <a:gd name="T37" fmla="*/ 14 h 29"/>
                  <a:gd name="T38" fmla="*/ 15 w 24"/>
                  <a:gd name="T39" fmla="*/ 23 h 29"/>
                  <a:gd name="T40" fmla="*/ 9 w 24"/>
                  <a:gd name="T41" fmla="*/ 24 h 29"/>
                  <a:gd name="T42" fmla="*/ 5 w 24"/>
                  <a:gd name="T43" fmla="*/ 22 h 29"/>
                  <a:gd name="T44" fmla="*/ 5 w 24"/>
                  <a:gd name="T45" fmla="*/ 19 h 29"/>
                  <a:gd name="T46" fmla="*/ 8 w 24"/>
                  <a:gd name="T47" fmla="*/ 15 h 29"/>
                  <a:gd name="T48" fmla="*/ 15 w 24"/>
                  <a:gd name="T49" fmla="*/ 15 h 29"/>
                  <a:gd name="T50" fmla="*/ 19 w 24"/>
                  <a:gd name="T51" fmla="*/ 16 h 29"/>
                  <a:gd name="T52" fmla="*/ 18 w 24"/>
                  <a:gd name="T53" fmla="*/ 17 h 29"/>
                  <a:gd name="T54" fmla="*/ 15 w 24"/>
                  <a:gd name="T55" fmla="*/ 23 h 2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4"/>
                  <a:gd name="T85" fmla="*/ 0 h 29"/>
                  <a:gd name="T86" fmla="*/ 24 w 24"/>
                  <a:gd name="T87" fmla="*/ 29 h 29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4" h="29">
                    <a:moveTo>
                      <a:pt x="23" y="14"/>
                    </a:moveTo>
                    <a:cubicBezTo>
                      <a:pt x="24" y="10"/>
                      <a:pt x="23" y="7"/>
                      <a:pt x="22" y="5"/>
                    </a:cubicBezTo>
                    <a:cubicBezTo>
                      <a:pt x="21" y="4"/>
                      <a:pt x="19" y="2"/>
                      <a:pt x="15" y="2"/>
                    </a:cubicBezTo>
                    <a:cubicBezTo>
                      <a:pt x="9" y="0"/>
                      <a:pt x="5" y="2"/>
                      <a:pt x="3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5"/>
                      <a:pt x="10" y="4"/>
                      <a:pt x="14" y="5"/>
                    </a:cubicBezTo>
                    <a:cubicBezTo>
                      <a:pt x="16" y="5"/>
                      <a:pt x="17" y="5"/>
                      <a:pt x="18" y="6"/>
                    </a:cubicBezTo>
                    <a:cubicBezTo>
                      <a:pt x="19" y="7"/>
                      <a:pt x="19" y="8"/>
                      <a:pt x="20" y="8"/>
                    </a:cubicBezTo>
                    <a:cubicBezTo>
                      <a:pt x="20" y="9"/>
                      <a:pt x="20" y="11"/>
                      <a:pt x="19" y="13"/>
                    </a:cubicBezTo>
                    <a:cubicBezTo>
                      <a:pt x="18" y="12"/>
                      <a:pt x="17" y="12"/>
                      <a:pt x="16" y="12"/>
                    </a:cubicBezTo>
                    <a:cubicBezTo>
                      <a:pt x="11" y="11"/>
                      <a:pt x="7" y="11"/>
                      <a:pt x="5" y="13"/>
                    </a:cubicBezTo>
                    <a:cubicBezTo>
                      <a:pt x="2" y="14"/>
                      <a:pt x="1" y="16"/>
                      <a:pt x="0" y="18"/>
                    </a:cubicBezTo>
                    <a:cubicBezTo>
                      <a:pt x="0" y="20"/>
                      <a:pt x="0" y="22"/>
                      <a:pt x="2" y="24"/>
                    </a:cubicBezTo>
                    <a:cubicBezTo>
                      <a:pt x="3" y="26"/>
                      <a:pt x="5" y="27"/>
                      <a:pt x="8" y="27"/>
                    </a:cubicBezTo>
                    <a:cubicBezTo>
                      <a:pt x="12" y="28"/>
                      <a:pt x="15" y="27"/>
                      <a:pt x="17" y="24"/>
                    </a:cubicBezTo>
                    <a:cubicBezTo>
                      <a:pt x="17" y="26"/>
                      <a:pt x="17" y="27"/>
                      <a:pt x="17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7"/>
                      <a:pt x="21" y="26"/>
                      <a:pt x="21" y="24"/>
                    </a:cubicBezTo>
                    <a:lnTo>
                      <a:pt x="23" y="14"/>
                    </a:lnTo>
                    <a:close/>
                    <a:moveTo>
                      <a:pt x="15" y="23"/>
                    </a:moveTo>
                    <a:cubicBezTo>
                      <a:pt x="13" y="24"/>
                      <a:pt x="11" y="25"/>
                      <a:pt x="9" y="24"/>
                    </a:cubicBezTo>
                    <a:cubicBezTo>
                      <a:pt x="7" y="24"/>
                      <a:pt x="6" y="23"/>
                      <a:pt x="5" y="22"/>
                    </a:cubicBezTo>
                    <a:cubicBezTo>
                      <a:pt x="5" y="21"/>
                      <a:pt x="4" y="20"/>
                      <a:pt x="5" y="19"/>
                    </a:cubicBezTo>
                    <a:cubicBezTo>
                      <a:pt x="5" y="17"/>
                      <a:pt x="6" y="16"/>
                      <a:pt x="8" y="15"/>
                    </a:cubicBezTo>
                    <a:cubicBezTo>
                      <a:pt x="10" y="14"/>
                      <a:pt x="12" y="14"/>
                      <a:pt x="15" y="15"/>
                    </a:cubicBezTo>
                    <a:cubicBezTo>
                      <a:pt x="16" y="15"/>
                      <a:pt x="17" y="15"/>
                      <a:pt x="19" y="16"/>
                    </a:cubicBezTo>
                    <a:cubicBezTo>
                      <a:pt x="19" y="16"/>
                      <a:pt x="19" y="17"/>
                      <a:pt x="18" y="17"/>
                    </a:cubicBezTo>
                    <a:cubicBezTo>
                      <a:pt x="18" y="20"/>
                      <a:pt x="17" y="21"/>
                      <a:pt x="15" y="2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7" name="Freeform 168"/>
              <p:cNvSpPr>
                <a:spLocks noEditPoints="1" noChangeArrowheads="1"/>
              </p:cNvSpPr>
              <p:nvPr/>
            </p:nvSpPr>
            <p:spPr bwMode="auto">
              <a:xfrm>
                <a:off x="1920875" y="2543175"/>
                <a:ext cx="96838" cy="127000"/>
              </a:xfrm>
              <a:custGeom>
                <a:avLst/>
                <a:gdLst>
                  <a:gd name="T0" fmla="*/ 22 w 26"/>
                  <a:gd name="T1" fmla="*/ 0 h 34"/>
                  <a:gd name="T2" fmla="*/ 20 w 26"/>
                  <a:gd name="T3" fmla="*/ 12 h 34"/>
                  <a:gd name="T4" fmla="*/ 14 w 26"/>
                  <a:gd name="T5" fmla="*/ 6 h 34"/>
                  <a:gd name="T6" fmla="*/ 6 w 26"/>
                  <a:gd name="T7" fmla="*/ 9 h 34"/>
                  <a:gd name="T8" fmla="*/ 1 w 26"/>
                  <a:gd name="T9" fmla="*/ 18 h 34"/>
                  <a:gd name="T10" fmla="*/ 2 w 26"/>
                  <a:gd name="T11" fmla="*/ 27 h 34"/>
                  <a:gd name="T12" fmla="*/ 9 w 26"/>
                  <a:gd name="T13" fmla="*/ 32 h 34"/>
                  <a:gd name="T14" fmla="*/ 17 w 26"/>
                  <a:gd name="T15" fmla="*/ 29 h 34"/>
                  <a:gd name="T16" fmla="*/ 17 w 26"/>
                  <a:gd name="T17" fmla="*/ 33 h 34"/>
                  <a:gd name="T18" fmla="*/ 20 w 26"/>
                  <a:gd name="T19" fmla="*/ 34 h 34"/>
                  <a:gd name="T20" fmla="*/ 26 w 26"/>
                  <a:gd name="T21" fmla="*/ 0 h 34"/>
                  <a:gd name="T22" fmla="*/ 22 w 26"/>
                  <a:gd name="T23" fmla="*/ 0 h 34"/>
                  <a:gd name="T24" fmla="*/ 18 w 26"/>
                  <a:gd name="T25" fmla="*/ 23 h 34"/>
                  <a:gd name="T26" fmla="*/ 15 w 26"/>
                  <a:gd name="T27" fmla="*/ 28 h 34"/>
                  <a:gd name="T28" fmla="*/ 10 w 26"/>
                  <a:gd name="T29" fmla="*/ 29 h 34"/>
                  <a:gd name="T30" fmla="*/ 6 w 26"/>
                  <a:gd name="T31" fmla="*/ 26 h 34"/>
                  <a:gd name="T32" fmla="*/ 5 w 26"/>
                  <a:gd name="T33" fmla="*/ 18 h 34"/>
                  <a:gd name="T34" fmla="*/ 9 w 26"/>
                  <a:gd name="T35" fmla="*/ 11 h 34"/>
                  <a:gd name="T36" fmla="*/ 14 w 26"/>
                  <a:gd name="T37" fmla="*/ 10 h 34"/>
                  <a:gd name="T38" fmla="*/ 18 w 26"/>
                  <a:gd name="T39" fmla="*/ 12 h 34"/>
                  <a:gd name="T40" fmla="*/ 19 w 26"/>
                  <a:gd name="T41" fmla="*/ 18 h 34"/>
                  <a:gd name="T42" fmla="*/ 18 w 26"/>
                  <a:gd name="T43" fmla="*/ 23 h 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"/>
                  <a:gd name="T67" fmla="*/ 0 h 34"/>
                  <a:gd name="T68" fmla="*/ 26 w 26"/>
                  <a:gd name="T69" fmla="*/ 34 h 3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" h="34">
                    <a:moveTo>
                      <a:pt x="22" y="0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9"/>
                      <a:pt x="17" y="7"/>
                      <a:pt x="14" y="6"/>
                    </a:cubicBezTo>
                    <a:cubicBezTo>
                      <a:pt x="11" y="6"/>
                      <a:pt x="8" y="7"/>
                      <a:pt x="6" y="9"/>
                    </a:cubicBezTo>
                    <a:cubicBezTo>
                      <a:pt x="3" y="11"/>
                      <a:pt x="2" y="14"/>
                      <a:pt x="1" y="18"/>
                    </a:cubicBezTo>
                    <a:cubicBezTo>
                      <a:pt x="0" y="21"/>
                      <a:pt x="1" y="25"/>
                      <a:pt x="2" y="27"/>
                    </a:cubicBezTo>
                    <a:cubicBezTo>
                      <a:pt x="4" y="30"/>
                      <a:pt x="6" y="32"/>
                      <a:pt x="9" y="32"/>
                    </a:cubicBezTo>
                    <a:cubicBezTo>
                      <a:pt x="12" y="33"/>
                      <a:pt x="15" y="32"/>
                      <a:pt x="17" y="29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22" y="0"/>
                    </a:lnTo>
                    <a:close/>
                    <a:moveTo>
                      <a:pt x="18" y="23"/>
                    </a:moveTo>
                    <a:cubicBezTo>
                      <a:pt x="18" y="25"/>
                      <a:pt x="17" y="27"/>
                      <a:pt x="15" y="28"/>
                    </a:cubicBezTo>
                    <a:cubicBezTo>
                      <a:pt x="13" y="29"/>
                      <a:pt x="12" y="30"/>
                      <a:pt x="10" y="29"/>
                    </a:cubicBezTo>
                    <a:cubicBezTo>
                      <a:pt x="8" y="29"/>
                      <a:pt x="7" y="28"/>
                      <a:pt x="6" y="26"/>
                    </a:cubicBezTo>
                    <a:cubicBezTo>
                      <a:pt x="5" y="24"/>
                      <a:pt x="5" y="21"/>
                      <a:pt x="5" y="18"/>
                    </a:cubicBezTo>
                    <a:cubicBezTo>
                      <a:pt x="6" y="15"/>
                      <a:pt x="7" y="13"/>
                      <a:pt x="9" y="11"/>
                    </a:cubicBezTo>
                    <a:cubicBezTo>
                      <a:pt x="10" y="10"/>
                      <a:pt x="12" y="9"/>
                      <a:pt x="14" y="10"/>
                    </a:cubicBezTo>
                    <a:cubicBezTo>
                      <a:pt x="16" y="10"/>
                      <a:pt x="17" y="11"/>
                      <a:pt x="18" y="12"/>
                    </a:cubicBezTo>
                    <a:cubicBezTo>
                      <a:pt x="19" y="14"/>
                      <a:pt x="19" y="16"/>
                      <a:pt x="19" y="18"/>
                    </a:cubicBezTo>
                    <a:lnTo>
                      <a:pt x="18" y="2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8" name="Freeform 169"/>
              <p:cNvSpPr>
                <a:spLocks noEditPoints="1" noChangeArrowheads="1"/>
              </p:cNvSpPr>
              <p:nvPr/>
            </p:nvSpPr>
            <p:spPr bwMode="auto">
              <a:xfrm>
                <a:off x="684213" y="3541713"/>
                <a:ext cx="127000" cy="87313"/>
              </a:xfrm>
              <a:custGeom>
                <a:avLst/>
                <a:gdLst>
                  <a:gd name="T0" fmla="*/ 22 w 34"/>
                  <a:gd name="T1" fmla="*/ 15 h 23"/>
                  <a:gd name="T2" fmla="*/ 24 w 34"/>
                  <a:gd name="T3" fmla="*/ 7 h 23"/>
                  <a:gd name="T4" fmla="*/ 19 w 34"/>
                  <a:gd name="T5" fmla="*/ 1 h 23"/>
                  <a:gd name="T6" fmla="*/ 10 w 34"/>
                  <a:gd name="T7" fmla="*/ 1 h 23"/>
                  <a:gd name="T8" fmla="*/ 2 w 34"/>
                  <a:gd name="T9" fmla="*/ 5 h 23"/>
                  <a:gd name="T10" fmla="*/ 0 w 34"/>
                  <a:gd name="T11" fmla="*/ 13 h 23"/>
                  <a:gd name="T12" fmla="*/ 6 w 34"/>
                  <a:gd name="T13" fmla="*/ 19 h 23"/>
                  <a:gd name="T14" fmla="*/ 2 w 34"/>
                  <a:gd name="T15" fmla="*/ 20 h 23"/>
                  <a:gd name="T16" fmla="*/ 3 w 34"/>
                  <a:gd name="T17" fmla="*/ 23 h 23"/>
                  <a:gd name="T18" fmla="*/ 34 w 34"/>
                  <a:gd name="T19" fmla="*/ 16 h 23"/>
                  <a:gd name="T20" fmla="*/ 33 w 34"/>
                  <a:gd name="T21" fmla="*/ 12 h 23"/>
                  <a:gd name="T22" fmla="*/ 22 w 34"/>
                  <a:gd name="T23" fmla="*/ 15 h 23"/>
                  <a:gd name="T24" fmla="*/ 12 w 34"/>
                  <a:gd name="T25" fmla="*/ 17 h 23"/>
                  <a:gd name="T26" fmla="*/ 6 w 34"/>
                  <a:gd name="T27" fmla="*/ 16 h 23"/>
                  <a:gd name="T28" fmla="*/ 3 w 34"/>
                  <a:gd name="T29" fmla="*/ 13 h 23"/>
                  <a:gd name="T30" fmla="*/ 5 w 34"/>
                  <a:gd name="T31" fmla="*/ 8 h 23"/>
                  <a:gd name="T32" fmla="*/ 11 w 34"/>
                  <a:gd name="T33" fmla="*/ 5 h 23"/>
                  <a:gd name="T34" fmla="*/ 18 w 34"/>
                  <a:gd name="T35" fmla="*/ 5 h 23"/>
                  <a:gd name="T36" fmla="*/ 22 w 34"/>
                  <a:gd name="T37" fmla="*/ 9 h 23"/>
                  <a:gd name="T38" fmla="*/ 21 w 34"/>
                  <a:gd name="T39" fmla="*/ 13 h 23"/>
                  <a:gd name="T40" fmla="*/ 16 w 34"/>
                  <a:gd name="T41" fmla="*/ 16 h 23"/>
                  <a:gd name="T42" fmla="*/ 12 w 34"/>
                  <a:gd name="T43" fmla="*/ 17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4"/>
                  <a:gd name="T67" fmla="*/ 0 h 23"/>
                  <a:gd name="T68" fmla="*/ 34 w 34"/>
                  <a:gd name="T69" fmla="*/ 23 h 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4" h="23">
                    <a:moveTo>
                      <a:pt x="22" y="15"/>
                    </a:moveTo>
                    <a:cubicBezTo>
                      <a:pt x="24" y="13"/>
                      <a:pt x="25" y="10"/>
                      <a:pt x="24" y="7"/>
                    </a:cubicBezTo>
                    <a:cubicBezTo>
                      <a:pt x="24" y="4"/>
                      <a:pt x="22" y="2"/>
                      <a:pt x="19" y="1"/>
                    </a:cubicBezTo>
                    <a:cubicBezTo>
                      <a:pt x="17" y="0"/>
                      <a:pt x="13" y="0"/>
                      <a:pt x="10" y="1"/>
                    </a:cubicBezTo>
                    <a:cubicBezTo>
                      <a:pt x="7" y="2"/>
                      <a:pt x="4" y="3"/>
                      <a:pt x="2" y="5"/>
                    </a:cubicBezTo>
                    <a:cubicBezTo>
                      <a:pt x="0" y="7"/>
                      <a:pt x="0" y="10"/>
                      <a:pt x="0" y="13"/>
                    </a:cubicBezTo>
                    <a:cubicBezTo>
                      <a:pt x="1" y="16"/>
                      <a:pt x="3" y="18"/>
                      <a:pt x="6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3" y="12"/>
                      <a:pt x="33" y="12"/>
                      <a:pt x="33" y="12"/>
                    </a:cubicBezTo>
                    <a:lnTo>
                      <a:pt x="22" y="15"/>
                    </a:lnTo>
                    <a:close/>
                    <a:moveTo>
                      <a:pt x="12" y="17"/>
                    </a:moveTo>
                    <a:cubicBezTo>
                      <a:pt x="10" y="18"/>
                      <a:pt x="8" y="17"/>
                      <a:pt x="6" y="16"/>
                    </a:cubicBezTo>
                    <a:cubicBezTo>
                      <a:pt x="5" y="15"/>
                      <a:pt x="4" y="14"/>
                      <a:pt x="3" y="13"/>
                    </a:cubicBezTo>
                    <a:cubicBezTo>
                      <a:pt x="3" y="11"/>
                      <a:pt x="3" y="9"/>
                      <a:pt x="5" y="8"/>
                    </a:cubicBezTo>
                    <a:cubicBezTo>
                      <a:pt x="6" y="6"/>
                      <a:pt x="8" y="5"/>
                      <a:pt x="11" y="5"/>
                    </a:cubicBezTo>
                    <a:cubicBezTo>
                      <a:pt x="14" y="4"/>
                      <a:pt x="16" y="4"/>
                      <a:pt x="18" y="5"/>
                    </a:cubicBezTo>
                    <a:cubicBezTo>
                      <a:pt x="20" y="6"/>
                      <a:pt x="21" y="7"/>
                      <a:pt x="22" y="9"/>
                    </a:cubicBezTo>
                    <a:cubicBezTo>
                      <a:pt x="22" y="10"/>
                      <a:pt x="22" y="12"/>
                      <a:pt x="21" y="13"/>
                    </a:cubicBezTo>
                    <a:cubicBezTo>
                      <a:pt x="20" y="15"/>
                      <a:pt x="18" y="16"/>
                      <a:pt x="16" y="16"/>
                    </a:cubicBezTo>
                    <a:lnTo>
                      <a:pt x="12" y="17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79" name="Freeform 170"/>
              <p:cNvSpPr>
                <a:spLocks noChangeArrowheads="1"/>
              </p:cNvSpPr>
              <p:nvPr/>
            </p:nvSpPr>
            <p:spPr bwMode="auto">
              <a:xfrm>
                <a:off x="803275" y="3629025"/>
                <a:ext cx="15875" cy="14288"/>
              </a:xfrm>
              <a:custGeom>
                <a:avLst/>
                <a:gdLst>
                  <a:gd name="T0" fmla="*/ 0 w 10"/>
                  <a:gd name="T1" fmla="*/ 2 h 9"/>
                  <a:gd name="T2" fmla="*/ 0 w 10"/>
                  <a:gd name="T3" fmla="*/ 9 h 9"/>
                  <a:gd name="T4" fmla="*/ 10 w 10"/>
                  <a:gd name="T5" fmla="*/ 9 h 9"/>
                  <a:gd name="T6" fmla="*/ 10 w 10"/>
                  <a:gd name="T7" fmla="*/ 0 h 9"/>
                  <a:gd name="T8" fmla="*/ 0 w 10"/>
                  <a:gd name="T9" fmla="*/ 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0" y="2"/>
                    </a:moveTo>
                    <a:lnTo>
                      <a:pt x="0" y="9"/>
                    </a:lnTo>
                    <a:lnTo>
                      <a:pt x="10" y="9"/>
                    </a:lnTo>
                    <a:lnTo>
                      <a:pt x="1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0" name="Freeform 171"/>
              <p:cNvSpPr>
                <a:spLocks noChangeArrowheads="1"/>
              </p:cNvSpPr>
              <p:nvPr/>
            </p:nvSpPr>
            <p:spPr bwMode="auto">
              <a:xfrm>
                <a:off x="701675" y="3636963"/>
                <a:ext cx="87313" cy="28575"/>
              </a:xfrm>
              <a:custGeom>
                <a:avLst/>
                <a:gdLst>
                  <a:gd name="T0" fmla="*/ 0 w 55"/>
                  <a:gd name="T1" fmla="*/ 11 h 18"/>
                  <a:gd name="T2" fmla="*/ 3 w 55"/>
                  <a:gd name="T3" fmla="*/ 18 h 18"/>
                  <a:gd name="T4" fmla="*/ 55 w 55"/>
                  <a:gd name="T5" fmla="*/ 7 h 18"/>
                  <a:gd name="T6" fmla="*/ 55 w 55"/>
                  <a:gd name="T7" fmla="*/ 0 h 18"/>
                  <a:gd name="T8" fmla="*/ 0 w 55"/>
                  <a:gd name="T9" fmla="*/ 11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5"/>
                  <a:gd name="T16" fmla="*/ 0 h 18"/>
                  <a:gd name="T17" fmla="*/ 55 w 55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5" h="18">
                    <a:moveTo>
                      <a:pt x="0" y="11"/>
                    </a:moveTo>
                    <a:lnTo>
                      <a:pt x="3" y="18"/>
                    </a:lnTo>
                    <a:lnTo>
                      <a:pt x="55" y="7"/>
                    </a:lnTo>
                    <a:lnTo>
                      <a:pt x="55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1" name="Freeform 172"/>
              <p:cNvSpPr>
                <a:spLocks noChangeArrowheads="1"/>
              </p:cNvSpPr>
              <p:nvPr/>
            </p:nvSpPr>
            <p:spPr bwMode="auto">
              <a:xfrm>
                <a:off x="709613" y="3673475"/>
                <a:ext cx="98425" cy="46038"/>
              </a:xfrm>
              <a:custGeom>
                <a:avLst/>
                <a:gdLst>
                  <a:gd name="T0" fmla="*/ 24 w 26"/>
                  <a:gd name="T1" fmla="*/ 7 h 12"/>
                  <a:gd name="T2" fmla="*/ 18 w 26"/>
                  <a:gd name="T3" fmla="*/ 5 h 12"/>
                  <a:gd name="T4" fmla="*/ 24 w 26"/>
                  <a:gd name="T5" fmla="*/ 3 h 12"/>
                  <a:gd name="T6" fmla="*/ 23 w 26"/>
                  <a:gd name="T7" fmla="*/ 0 h 12"/>
                  <a:gd name="T8" fmla="*/ 0 w 26"/>
                  <a:gd name="T9" fmla="*/ 5 h 12"/>
                  <a:gd name="T10" fmla="*/ 1 w 26"/>
                  <a:gd name="T11" fmla="*/ 9 h 12"/>
                  <a:gd name="T12" fmla="*/ 13 w 26"/>
                  <a:gd name="T13" fmla="*/ 6 h 12"/>
                  <a:gd name="T14" fmla="*/ 19 w 26"/>
                  <a:gd name="T15" fmla="*/ 7 h 12"/>
                  <a:gd name="T16" fmla="*/ 23 w 26"/>
                  <a:gd name="T17" fmla="*/ 11 h 12"/>
                  <a:gd name="T18" fmla="*/ 23 w 26"/>
                  <a:gd name="T19" fmla="*/ 12 h 12"/>
                  <a:gd name="T20" fmla="*/ 26 w 26"/>
                  <a:gd name="T21" fmla="*/ 11 h 12"/>
                  <a:gd name="T22" fmla="*/ 26 w 26"/>
                  <a:gd name="T23" fmla="*/ 10 h 12"/>
                  <a:gd name="T24" fmla="*/ 24 w 26"/>
                  <a:gd name="T25" fmla="*/ 7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2"/>
                  <a:gd name="T41" fmla="*/ 26 w 26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2">
                    <a:moveTo>
                      <a:pt x="24" y="7"/>
                    </a:moveTo>
                    <a:cubicBezTo>
                      <a:pt x="23" y="6"/>
                      <a:pt x="21" y="5"/>
                      <a:pt x="18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8" y="6"/>
                      <a:pt x="19" y="7"/>
                    </a:cubicBezTo>
                    <a:cubicBezTo>
                      <a:pt x="21" y="8"/>
                      <a:pt x="22" y="9"/>
                      <a:pt x="23" y="1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0"/>
                      <a:pt x="26" y="10"/>
                    </a:cubicBezTo>
                    <a:cubicBezTo>
                      <a:pt x="26" y="9"/>
                      <a:pt x="25" y="8"/>
                      <a:pt x="24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2" name="Freeform 173"/>
              <p:cNvSpPr>
                <a:spLocks noEditPoints="1" noChangeArrowheads="1"/>
              </p:cNvSpPr>
              <p:nvPr/>
            </p:nvSpPr>
            <p:spPr bwMode="auto">
              <a:xfrm>
                <a:off x="725488" y="3730625"/>
                <a:ext cx="96838" cy="85725"/>
              </a:xfrm>
              <a:custGeom>
                <a:avLst/>
                <a:gdLst>
                  <a:gd name="T0" fmla="*/ 24 w 26"/>
                  <a:gd name="T1" fmla="*/ 17 h 23"/>
                  <a:gd name="T2" fmla="*/ 25 w 26"/>
                  <a:gd name="T3" fmla="*/ 9 h 23"/>
                  <a:gd name="T4" fmla="*/ 20 w 26"/>
                  <a:gd name="T5" fmla="*/ 2 h 23"/>
                  <a:gd name="T6" fmla="*/ 11 w 26"/>
                  <a:gd name="T7" fmla="*/ 1 h 23"/>
                  <a:gd name="T8" fmla="*/ 3 w 26"/>
                  <a:gd name="T9" fmla="*/ 6 h 23"/>
                  <a:gd name="T10" fmla="*/ 1 w 26"/>
                  <a:gd name="T11" fmla="*/ 14 h 23"/>
                  <a:gd name="T12" fmla="*/ 4 w 26"/>
                  <a:gd name="T13" fmla="*/ 20 h 23"/>
                  <a:gd name="T14" fmla="*/ 10 w 26"/>
                  <a:gd name="T15" fmla="*/ 23 h 23"/>
                  <a:gd name="T16" fmla="*/ 10 w 26"/>
                  <a:gd name="T17" fmla="*/ 19 h 23"/>
                  <a:gd name="T18" fmla="*/ 4 w 26"/>
                  <a:gd name="T19" fmla="*/ 14 h 23"/>
                  <a:gd name="T20" fmla="*/ 5 w 26"/>
                  <a:gd name="T21" fmla="*/ 9 h 23"/>
                  <a:gd name="T22" fmla="*/ 11 w 26"/>
                  <a:gd name="T23" fmla="*/ 5 h 23"/>
                  <a:gd name="T24" fmla="*/ 15 w 26"/>
                  <a:gd name="T25" fmla="*/ 22 h 23"/>
                  <a:gd name="T26" fmla="*/ 24 w 26"/>
                  <a:gd name="T27" fmla="*/ 17 h 23"/>
                  <a:gd name="T28" fmla="*/ 14 w 26"/>
                  <a:gd name="T29" fmla="*/ 5 h 23"/>
                  <a:gd name="T30" fmla="*/ 19 w 26"/>
                  <a:gd name="T31" fmla="*/ 6 h 23"/>
                  <a:gd name="T32" fmla="*/ 22 w 26"/>
                  <a:gd name="T33" fmla="*/ 10 h 23"/>
                  <a:gd name="T34" fmla="*/ 22 w 26"/>
                  <a:gd name="T35" fmla="*/ 13 h 23"/>
                  <a:gd name="T36" fmla="*/ 20 w 26"/>
                  <a:gd name="T37" fmla="*/ 16 h 23"/>
                  <a:gd name="T38" fmla="*/ 17 w 26"/>
                  <a:gd name="T39" fmla="*/ 17 h 23"/>
                  <a:gd name="T40" fmla="*/ 14 w 26"/>
                  <a:gd name="T41" fmla="*/ 5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6"/>
                  <a:gd name="T64" fmla="*/ 0 h 23"/>
                  <a:gd name="T65" fmla="*/ 26 w 26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6" h="23">
                    <a:moveTo>
                      <a:pt x="24" y="17"/>
                    </a:moveTo>
                    <a:cubicBezTo>
                      <a:pt x="25" y="15"/>
                      <a:pt x="26" y="12"/>
                      <a:pt x="25" y="9"/>
                    </a:cubicBezTo>
                    <a:cubicBezTo>
                      <a:pt x="24" y="6"/>
                      <a:pt x="23" y="4"/>
                      <a:pt x="20" y="2"/>
                    </a:cubicBezTo>
                    <a:cubicBezTo>
                      <a:pt x="17" y="1"/>
                      <a:pt x="14" y="0"/>
                      <a:pt x="11" y="1"/>
                    </a:cubicBezTo>
                    <a:cubicBezTo>
                      <a:pt x="7" y="2"/>
                      <a:pt x="4" y="4"/>
                      <a:pt x="3" y="6"/>
                    </a:cubicBezTo>
                    <a:cubicBezTo>
                      <a:pt x="1" y="9"/>
                      <a:pt x="0" y="11"/>
                      <a:pt x="1" y="14"/>
                    </a:cubicBezTo>
                    <a:cubicBezTo>
                      <a:pt x="2" y="17"/>
                      <a:pt x="3" y="19"/>
                      <a:pt x="4" y="20"/>
                    </a:cubicBezTo>
                    <a:cubicBezTo>
                      <a:pt x="6" y="22"/>
                      <a:pt x="8" y="22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7" y="19"/>
                      <a:pt x="5" y="17"/>
                      <a:pt x="4" y="14"/>
                    </a:cubicBezTo>
                    <a:cubicBezTo>
                      <a:pt x="4" y="12"/>
                      <a:pt x="4" y="11"/>
                      <a:pt x="5" y="9"/>
                    </a:cubicBezTo>
                    <a:cubicBezTo>
                      <a:pt x="6" y="7"/>
                      <a:pt x="8" y="6"/>
                      <a:pt x="11" y="5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9" y="21"/>
                      <a:pt x="22" y="19"/>
                      <a:pt x="24" y="17"/>
                    </a:cubicBezTo>
                    <a:close/>
                    <a:moveTo>
                      <a:pt x="14" y="5"/>
                    </a:moveTo>
                    <a:cubicBezTo>
                      <a:pt x="16" y="5"/>
                      <a:pt x="18" y="5"/>
                      <a:pt x="19" y="6"/>
                    </a:cubicBezTo>
                    <a:cubicBezTo>
                      <a:pt x="21" y="7"/>
                      <a:pt x="22" y="8"/>
                      <a:pt x="22" y="10"/>
                    </a:cubicBezTo>
                    <a:cubicBezTo>
                      <a:pt x="23" y="11"/>
                      <a:pt x="23" y="12"/>
                      <a:pt x="22" y="13"/>
                    </a:cubicBezTo>
                    <a:cubicBezTo>
                      <a:pt x="22" y="14"/>
                      <a:pt x="21" y="15"/>
                      <a:pt x="20" y="16"/>
                    </a:cubicBezTo>
                    <a:cubicBezTo>
                      <a:pt x="19" y="17"/>
                      <a:pt x="18" y="17"/>
                      <a:pt x="17" y="17"/>
                    </a:cubicBezTo>
                    <a:lnTo>
                      <a:pt x="14" y="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3" name="Freeform 174"/>
              <p:cNvSpPr>
                <a:spLocks noChangeArrowheads="1"/>
              </p:cNvSpPr>
              <p:nvPr/>
            </p:nvSpPr>
            <p:spPr bwMode="auto">
              <a:xfrm>
                <a:off x="747713" y="3824288"/>
                <a:ext cx="93663" cy="74613"/>
              </a:xfrm>
              <a:custGeom>
                <a:avLst/>
                <a:gdLst>
                  <a:gd name="T0" fmla="*/ 21 w 25"/>
                  <a:gd name="T1" fmla="*/ 8 h 20"/>
                  <a:gd name="T2" fmla="*/ 17 w 25"/>
                  <a:gd name="T3" fmla="*/ 15 h 20"/>
                  <a:gd name="T4" fmla="*/ 18 w 25"/>
                  <a:gd name="T5" fmla="*/ 18 h 20"/>
                  <a:gd name="T6" fmla="*/ 23 w 25"/>
                  <a:gd name="T7" fmla="*/ 14 h 20"/>
                  <a:gd name="T8" fmla="*/ 24 w 25"/>
                  <a:gd name="T9" fmla="*/ 7 h 20"/>
                  <a:gd name="T10" fmla="*/ 19 w 25"/>
                  <a:gd name="T11" fmla="*/ 1 h 20"/>
                  <a:gd name="T12" fmla="*/ 10 w 25"/>
                  <a:gd name="T13" fmla="*/ 0 h 20"/>
                  <a:gd name="T14" fmla="*/ 2 w 25"/>
                  <a:gd name="T15" fmla="*/ 5 h 20"/>
                  <a:gd name="T16" fmla="*/ 0 w 25"/>
                  <a:gd name="T17" fmla="*/ 13 h 20"/>
                  <a:gd name="T18" fmla="*/ 4 w 25"/>
                  <a:gd name="T19" fmla="*/ 18 h 20"/>
                  <a:gd name="T20" fmla="*/ 10 w 25"/>
                  <a:gd name="T21" fmla="*/ 20 h 20"/>
                  <a:gd name="T22" fmla="*/ 10 w 25"/>
                  <a:gd name="T23" fmla="*/ 16 h 20"/>
                  <a:gd name="T24" fmla="*/ 3 w 25"/>
                  <a:gd name="T25" fmla="*/ 12 h 20"/>
                  <a:gd name="T26" fmla="*/ 5 w 25"/>
                  <a:gd name="T27" fmla="*/ 7 h 20"/>
                  <a:gd name="T28" fmla="*/ 11 w 25"/>
                  <a:gd name="T29" fmla="*/ 4 h 20"/>
                  <a:gd name="T30" fmla="*/ 18 w 25"/>
                  <a:gd name="T31" fmla="*/ 4 h 20"/>
                  <a:gd name="T32" fmla="*/ 21 w 25"/>
                  <a:gd name="T33" fmla="*/ 8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"/>
                  <a:gd name="T52" fmla="*/ 0 h 20"/>
                  <a:gd name="T53" fmla="*/ 25 w 25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" h="20">
                    <a:moveTo>
                      <a:pt x="21" y="8"/>
                    </a:moveTo>
                    <a:cubicBezTo>
                      <a:pt x="22" y="11"/>
                      <a:pt x="21" y="13"/>
                      <a:pt x="17" y="15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1" y="17"/>
                      <a:pt x="22" y="16"/>
                      <a:pt x="23" y="14"/>
                    </a:cubicBezTo>
                    <a:cubicBezTo>
                      <a:pt x="25" y="12"/>
                      <a:pt x="25" y="10"/>
                      <a:pt x="24" y="7"/>
                    </a:cubicBezTo>
                    <a:cubicBezTo>
                      <a:pt x="24" y="4"/>
                      <a:pt x="22" y="2"/>
                      <a:pt x="19" y="1"/>
                    </a:cubicBezTo>
                    <a:cubicBezTo>
                      <a:pt x="17" y="0"/>
                      <a:pt x="13" y="0"/>
                      <a:pt x="10" y="0"/>
                    </a:cubicBezTo>
                    <a:cubicBezTo>
                      <a:pt x="7" y="1"/>
                      <a:pt x="4" y="3"/>
                      <a:pt x="2" y="5"/>
                    </a:cubicBezTo>
                    <a:cubicBezTo>
                      <a:pt x="0" y="7"/>
                      <a:pt x="0" y="10"/>
                      <a:pt x="0" y="13"/>
                    </a:cubicBezTo>
                    <a:cubicBezTo>
                      <a:pt x="1" y="15"/>
                      <a:pt x="2" y="17"/>
                      <a:pt x="4" y="18"/>
                    </a:cubicBezTo>
                    <a:cubicBezTo>
                      <a:pt x="5" y="19"/>
                      <a:pt x="8" y="20"/>
                      <a:pt x="10" y="20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6" y="16"/>
                      <a:pt x="4" y="15"/>
                      <a:pt x="3" y="12"/>
                    </a:cubicBezTo>
                    <a:cubicBezTo>
                      <a:pt x="3" y="10"/>
                      <a:pt x="3" y="8"/>
                      <a:pt x="5" y="7"/>
                    </a:cubicBezTo>
                    <a:cubicBezTo>
                      <a:pt x="6" y="6"/>
                      <a:pt x="8" y="5"/>
                      <a:pt x="11" y="4"/>
                    </a:cubicBezTo>
                    <a:cubicBezTo>
                      <a:pt x="14" y="3"/>
                      <a:pt x="16" y="3"/>
                      <a:pt x="18" y="4"/>
                    </a:cubicBezTo>
                    <a:cubicBezTo>
                      <a:pt x="20" y="5"/>
                      <a:pt x="21" y="6"/>
                      <a:pt x="21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4" name="Freeform 175"/>
              <p:cNvSpPr>
                <a:spLocks noChangeArrowheads="1"/>
              </p:cNvSpPr>
              <p:nvPr/>
            </p:nvSpPr>
            <p:spPr bwMode="auto">
              <a:xfrm>
                <a:off x="762000" y="3887788"/>
                <a:ext cx="112713" cy="74613"/>
              </a:xfrm>
              <a:custGeom>
                <a:avLst/>
                <a:gdLst>
                  <a:gd name="T0" fmla="*/ 7 w 30"/>
                  <a:gd name="T1" fmla="*/ 12 h 20"/>
                  <a:gd name="T2" fmla="*/ 21 w 30"/>
                  <a:gd name="T3" fmla="*/ 8 h 20"/>
                  <a:gd name="T4" fmla="*/ 22 w 30"/>
                  <a:gd name="T5" fmla="*/ 14 h 20"/>
                  <a:gd name="T6" fmla="*/ 25 w 30"/>
                  <a:gd name="T7" fmla="*/ 13 h 20"/>
                  <a:gd name="T8" fmla="*/ 24 w 30"/>
                  <a:gd name="T9" fmla="*/ 8 h 20"/>
                  <a:gd name="T10" fmla="*/ 30 w 30"/>
                  <a:gd name="T11" fmla="*/ 7 h 20"/>
                  <a:gd name="T12" fmla="*/ 29 w 30"/>
                  <a:gd name="T13" fmla="*/ 3 h 20"/>
                  <a:gd name="T14" fmla="*/ 23 w 30"/>
                  <a:gd name="T15" fmla="*/ 4 h 20"/>
                  <a:gd name="T16" fmla="*/ 22 w 30"/>
                  <a:gd name="T17" fmla="*/ 0 h 20"/>
                  <a:gd name="T18" fmla="*/ 19 w 30"/>
                  <a:gd name="T19" fmla="*/ 1 h 20"/>
                  <a:gd name="T20" fmla="*/ 20 w 30"/>
                  <a:gd name="T21" fmla="*/ 5 h 20"/>
                  <a:gd name="T22" fmla="*/ 6 w 30"/>
                  <a:gd name="T23" fmla="*/ 8 h 20"/>
                  <a:gd name="T24" fmla="*/ 1 w 30"/>
                  <a:gd name="T25" fmla="*/ 16 h 20"/>
                  <a:gd name="T26" fmla="*/ 2 w 30"/>
                  <a:gd name="T27" fmla="*/ 20 h 20"/>
                  <a:gd name="T28" fmla="*/ 5 w 30"/>
                  <a:gd name="T29" fmla="*/ 19 h 20"/>
                  <a:gd name="T30" fmla="*/ 4 w 30"/>
                  <a:gd name="T31" fmla="*/ 16 h 20"/>
                  <a:gd name="T32" fmla="*/ 7 w 30"/>
                  <a:gd name="T33" fmla="*/ 12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0"/>
                  <a:gd name="T52" fmla="*/ 0 h 20"/>
                  <a:gd name="T53" fmla="*/ 30 w 3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0" h="20">
                    <a:moveTo>
                      <a:pt x="7" y="12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2" y="9"/>
                      <a:pt x="0" y="12"/>
                      <a:pt x="1" y="16"/>
                    </a:cubicBezTo>
                    <a:cubicBezTo>
                      <a:pt x="1" y="17"/>
                      <a:pt x="1" y="18"/>
                      <a:pt x="2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8"/>
                      <a:pt x="4" y="17"/>
                      <a:pt x="4" y="16"/>
                    </a:cubicBezTo>
                    <a:cubicBezTo>
                      <a:pt x="3" y="14"/>
                      <a:pt x="4" y="12"/>
                      <a:pt x="7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5" name="Freeform 176"/>
              <p:cNvSpPr>
                <a:spLocks noEditPoints="1" noChangeArrowheads="1"/>
              </p:cNvSpPr>
              <p:nvPr/>
            </p:nvSpPr>
            <p:spPr bwMode="auto">
              <a:xfrm>
                <a:off x="777875" y="3951288"/>
                <a:ext cx="93663" cy="82550"/>
              </a:xfrm>
              <a:custGeom>
                <a:avLst/>
                <a:gdLst>
                  <a:gd name="T0" fmla="*/ 24 w 25"/>
                  <a:gd name="T1" fmla="*/ 9 h 22"/>
                  <a:gd name="T2" fmla="*/ 19 w 25"/>
                  <a:gd name="T3" fmla="*/ 2 h 22"/>
                  <a:gd name="T4" fmla="*/ 10 w 25"/>
                  <a:gd name="T5" fmla="*/ 1 h 22"/>
                  <a:gd name="T6" fmla="*/ 2 w 25"/>
                  <a:gd name="T7" fmla="*/ 6 h 22"/>
                  <a:gd name="T8" fmla="*/ 0 w 25"/>
                  <a:gd name="T9" fmla="*/ 14 h 22"/>
                  <a:gd name="T10" fmla="*/ 5 w 25"/>
                  <a:gd name="T11" fmla="*/ 21 h 22"/>
                  <a:gd name="T12" fmla="*/ 15 w 25"/>
                  <a:gd name="T13" fmla="*/ 22 h 22"/>
                  <a:gd name="T14" fmla="*/ 23 w 25"/>
                  <a:gd name="T15" fmla="*/ 17 h 22"/>
                  <a:gd name="T16" fmla="*/ 24 w 25"/>
                  <a:gd name="T17" fmla="*/ 9 h 22"/>
                  <a:gd name="T18" fmla="*/ 6 w 25"/>
                  <a:gd name="T19" fmla="*/ 18 h 22"/>
                  <a:gd name="T20" fmla="*/ 3 w 25"/>
                  <a:gd name="T21" fmla="*/ 14 h 22"/>
                  <a:gd name="T22" fmla="*/ 4 w 25"/>
                  <a:gd name="T23" fmla="*/ 9 h 22"/>
                  <a:gd name="T24" fmla="*/ 11 w 25"/>
                  <a:gd name="T25" fmla="*/ 5 h 22"/>
                  <a:gd name="T26" fmla="*/ 18 w 25"/>
                  <a:gd name="T27" fmla="*/ 5 h 22"/>
                  <a:gd name="T28" fmla="*/ 21 w 25"/>
                  <a:gd name="T29" fmla="*/ 9 h 22"/>
                  <a:gd name="T30" fmla="*/ 20 w 25"/>
                  <a:gd name="T31" fmla="*/ 14 h 22"/>
                  <a:gd name="T32" fmla="*/ 14 w 25"/>
                  <a:gd name="T33" fmla="*/ 18 h 22"/>
                  <a:gd name="T34" fmla="*/ 6 w 25"/>
                  <a:gd name="T35" fmla="*/ 18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5"/>
                  <a:gd name="T55" fmla="*/ 0 h 22"/>
                  <a:gd name="T56" fmla="*/ 25 w 25"/>
                  <a:gd name="T57" fmla="*/ 22 h 2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5" h="22">
                    <a:moveTo>
                      <a:pt x="24" y="9"/>
                    </a:moveTo>
                    <a:cubicBezTo>
                      <a:pt x="24" y="6"/>
                      <a:pt x="22" y="4"/>
                      <a:pt x="19" y="2"/>
                    </a:cubicBezTo>
                    <a:cubicBezTo>
                      <a:pt x="17" y="1"/>
                      <a:pt x="14" y="0"/>
                      <a:pt x="10" y="1"/>
                    </a:cubicBezTo>
                    <a:cubicBezTo>
                      <a:pt x="7" y="2"/>
                      <a:pt x="4" y="4"/>
                      <a:pt x="2" y="6"/>
                    </a:cubicBezTo>
                    <a:cubicBezTo>
                      <a:pt x="0" y="8"/>
                      <a:pt x="0" y="11"/>
                      <a:pt x="0" y="14"/>
                    </a:cubicBezTo>
                    <a:cubicBezTo>
                      <a:pt x="1" y="17"/>
                      <a:pt x="3" y="19"/>
                      <a:pt x="5" y="21"/>
                    </a:cubicBezTo>
                    <a:cubicBezTo>
                      <a:pt x="8" y="22"/>
                      <a:pt x="11" y="22"/>
                      <a:pt x="15" y="22"/>
                    </a:cubicBezTo>
                    <a:cubicBezTo>
                      <a:pt x="18" y="21"/>
                      <a:pt x="21" y="19"/>
                      <a:pt x="23" y="17"/>
                    </a:cubicBezTo>
                    <a:cubicBezTo>
                      <a:pt x="24" y="15"/>
                      <a:pt x="25" y="12"/>
                      <a:pt x="24" y="9"/>
                    </a:cubicBezTo>
                    <a:close/>
                    <a:moveTo>
                      <a:pt x="6" y="18"/>
                    </a:moveTo>
                    <a:cubicBezTo>
                      <a:pt x="5" y="17"/>
                      <a:pt x="4" y="15"/>
                      <a:pt x="3" y="14"/>
                    </a:cubicBezTo>
                    <a:cubicBezTo>
                      <a:pt x="3" y="12"/>
                      <a:pt x="3" y="10"/>
                      <a:pt x="4" y="9"/>
                    </a:cubicBezTo>
                    <a:cubicBezTo>
                      <a:pt x="5" y="7"/>
                      <a:pt x="8" y="6"/>
                      <a:pt x="11" y="5"/>
                    </a:cubicBezTo>
                    <a:cubicBezTo>
                      <a:pt x="14" y="4"/>
                      <a:pt x="16" y="4"/>
                      <a:pt x="18" y="5"/>
                    </a:cubicBezTo>
                    <a:cubicBezTo>
                      <a:pt x="20" y="6"/>
                      <a:pt x="21" y="8"/>
                      <a:pt x="21" y="9"/>
                    </a:cubicBezTo>
                    <a:cubicBezTo>
                      <a:pt x="22" y="11"/>
                      <a:pt x="21" y="13"/>
                      <a:pt x="20" y="14"/>
                    </a:cubicBezTo>
                    <a:cubicBezTo>
                      <a:pt x="19" y="16"/>
                      <a:pt x="17" y="17"/>
                      <a:pt x="14" y="18"/>
                    </a:cubicBezTo>
                    <a:cubicBezTo>
                      <a:pt x="11" y="18"/>
                      <a:pt x="8" y="18"/>
                      <a:pt x="6" y="1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6" name="Freeform 177"/>
              <p:cNvSpPr>
                <a:spLocks noChangeArrowheads="1"/>
              </p:cNvSpPr>
              <p:nvPr/>
            </p:nvSpPr>
            <p:spPr bwMode="auto">
              <a:xfrm>
                <a:off x="792163" y="4041775"/>
                <a:ext cx="98425" cy="46038"/>
              </a:xfrm>
              <a:custGeom>
                <a:avLst/>
                <a:gdLst>
                  <a:gd name="T0" fmla="*/ 26 w 26"/>
                  <a:gd name="T1" fmla="*/ 10 h 12"/>
                  <a:gd name="T2" fmla="*/ 24 w 26"/>
                  <a:gd name="T3" fmla="*/ 7 h 12"/>
                  <a:gd name="T4" fmla="*/ 19 w 26"/>
                  <a:gd name="T5" fmla="*/ 5 h 12"/>
                  <a:gd name="T6" fmla="*/ 24 w 26"/>
                  <a:gd name="T7" fmla="*/ 3 h 12"/>
                  <a:gd name="T8" fmla="*/ 23 w 26"/>
                  <a:gd name="T9" fmla="*/ 0 h 12"/>
                  <a:gd name="T10" fmla="*/ 0 w 26"/>
                  <a:gd name="T11" fmla="*/ 6 h 12"/>
                  <a:gd name="T12" fmla="*/ 1 w 26"/>
                  <a:gd name="T13" fmla="*/ 9 h 12"/>
                  <a:gd name="T14" fmla="*/ 13 w 26"/>
                  <a:gd name="T15" fmla="*/ 6 h 12"/>
                  <a:gd name="T16" fmla="*/ 19 w 26"/>
                  <a:gd name="T17" fmla="*/ 7 h 12"/>
                  <a:gd name="T18" fmla="*/ 23 w 26"/>
                  <a:gd name="T19" fmla="*/ 11 h 12"/>
                  <a:gd name="T20" fmla="*/ 23 w 26"/>
                  <a:gd name="T21" fmla="*/ 12 h 12"/>
                  <a:gd name="T22" fmla="*/ 26 w 26"/>
                  <a:gd name="T23" fmla="*/ 11 h 12"/>
                  <a:gd name="T24" fmla="*/ 26 w 26"/>
                  <a:gd name="T25" fmla="*/ 10 h 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2"/>
                  <a:gd name="T41" fmla="*/ 26 w 26"/>
                  <a:gd name="T42" fmla="*/ 12 h 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2">
                    <a:moveTo>
                      <a:pt x="26" y="10"/>
                    </a:moveTo>
                    <a:cubicBezTo>
                      <a:pt x="26" y="9"/>
                      <a:pt x="25" y="8"/>
                      <a:pt x="24" y="7"/>
                    </a:cubicBezTo>
                    <a:cubicBezTo>
                      <a:pt x="23" y="6"/>
                      <a:pt x="21" y="5"/>
                      <a:pt x="19" y="5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6" y="6"/>
                      <a:pt x="18" y="6"/>
                      <a:pt x="19" y="7"/>
                    </a:cubicBezTo>
                    <a:cubicBezTo>
                      <a:pt x="21" y="8"/>
                      <a:pt x="22" y="10"/>
                      <a:pt x="23" y="1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0"/>
                      <a:pt x="26" y="1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7" name="Freeform 178"/>
              <p:cNvSpPr>
                <a:spLocks noChangeArrowheads="1"/>
              </p:cNvSpPr>
              <p:nvPr/>
            </p:nvSpPr>
            <p:spPr bwMode="auto">
              <a:xfrm>
                <a:off x="1085850" y="2005013"/>
                <a:ext cx="115888" cy="98425"/>
              </a:xfrm>
              <a:custGeom>
                <a:avLst/>
                <a:gdLst>
                  <a:gd name="T0" fmla="*/ 23 w 31"/>
                  <a:gd name="T1" fmla="*/ 1 h 26"/>
                  <a:gd name="T2" fmla="*/ 20 w 31"/>
                  <a:gd name="T3" fmla="*/ 1 h 26"/>
                  <a:gd name="T4" fmla="*/ 15 w 31"/>
                  <a:gd name="T5" fmla="*/ 7 h 26"/>
                  <a:gd name="T6" fmla="*/ 12 w 31"/>
                  <a:gd name="T7" fmla="*/ 4 h 26"/>
                  <a:gd name="T8" fmla="*/ 8 w 31"/>
                  <a:gd name="T9" fmla="*/ 4 h 26"/>
                  <a:gd name="T10" fmla="*/ 3 w 31"/>
                  <a:gd name="T11" fmla="*/ 10 h 26"/>
                  <a:gd name="T12" fmla="*/ 2 w 31"/>
                  <a:gd name="T13" fmla="*/ 6 h 26"/>
                  <a:gd name="T14" fmla="*/ 0 w 31"/>
                  <a:gd name="T15" fmla="*/ 7 h 26"/>
                  <a:gd name="T16" fmla="*/ 5 w 31"/>
                  <a:gd name="T17" fmla="*/ 26 h 26"/>
                  <a:gd name="T18" fmla="*/ 8 w 31"/>
                  <a:gd name="T19" fmla="*/ 25 h 26"/>
                  <a:gd name="T20" fmla="*/ 5 w 31"/>
                  <a:gd name="T21" fmla="*/ 14 h 26"/>
                  <a:gd name="T22" fmla="*/ 5 w 31"/>
                  <a:gd name="T23" fmla="*/ 9 h 26"/>
                  <a:gd name="T24" fmla="*/ 8 w 31"/>
                  <a:gd name="T25" fmla="*/ 6 h 26"/>
                  <a:gd name="T26" fmla="*/ 11 w 31"/>
                  <a:gd name="T27" fmla="*/ 7 h 26"/>
                  <a:gd name="T28" fmla="*/ 13 w 31"/>
                  <a:gd name="T29" fmla="*/ 10 h 26"/>
                  <a:gd name="T30" fmla="*/ 16 w 31"/>
                  <a:gd name="T31" fmla="*/ 23 h 26"/>
                  <a:gd name="T32" fmla="*/ 19 w 31"/>
                  <a:gd name="T33" fmla="*/ 22 h 26"/>
                  <a:gd name="T34" fmla="*/ 16 w 31"/>
                  <a:gd name="T35" fmla="*/ 11 h 26"/>
                  <a:gd name="T36" fmla="*/ 17 w 31"/>
                  <a:gd name="T37" fmla="*/ 6 h 26"/>
                  <a:gd name="T38" fmla="*/ 20 w 31"/>
                  <a:gd name="T39" fmla="*/ 3 h 26"/>
                  <a:gd name="T40" fmla="*/ 22 w 31"/>
                  <a:gd name="T41" fmla="*/ 4 h 26"/>
                  <a:gd name="T42" fmla="*/ 24 w 31"/>
                  <a:gd name="T43" fmla="*/ 5 h 26"/>
                  <a:gd name="T44" fmla="*/ 25 w 31"/>
                  <a:gd name="T45" fmla="*/ 8 h 26"/>
                  <a:gd name="T46" fmla="*/ 28 w 31"/>
                  <a:gd name="T47" fmla="*/ 20 h 26"/>
                  <a:gd name="T48" fmla="*/ 31 w 31"/>
                  <a:gd name="T49" fmla="*/ 19 h 26"/>
                  <a:gd name="T50" fmla="*/ 28 w 31"/>
                  <a:gd name="T51" fmla="*/ 7 h 26"/>
                  <a:gd name="T52" fmla="*/ 26 w 31"/>
                  <a:gd name="T53" fmla="*/ 3 h 26"/>
                  <a:gd name="T54" fmla="*/ 23 w 31"/>
                  <a:gd name="T55" fmla="*/ 1 h 2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"/>
                  <a:gd name="T85" fmla="*/ 0 h 26"/>
                  <a:gd name="T86" fmla="*/ 31 w 31"/>
                  <a:gd name="T87" fmla="*/ 26 h 2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" h="26">
                    <a:moveTo>
                      <a:pt x="23" y="1"/>
                    </a:moveTo>
                    <a:cubicBezTo>
                      <a:pt x="22" y="0"/>
                      <a:pt x="21" y="0"/>
                      <a:pt x="20" y="1"/>
                    </a:cubicBezTo>
                    <a:cubicBezTo>
                      <a:pt x="17" y="1"/>
                      <a:pt x="15" y="3"/>
                      <a:pt x="15" y="7"/>
                    </a:cubicBezTo>
                    <a:cubicBezTo>
                      <a:pt x="14" y="6"/>
                      <a:pt x="13" y="5"/>
                      <a:pt x="12" y="4"/>
                    </a:cubicBezTo>
                    <a:cubicBezTo>
                      <a:pt x="11" y="4"/>
                      <a:pt x="10" y="3"/>
                      <a:pt x="8" y="4"/>
                    </a:cubicBezTo>
                    <a:cubicBezTo>
                      <a:pt x="6" y="4"/>
                      <a:pt x="4" y="6"/>
                      <a:pt x="3" y="1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2"/>
                      <a:pt x="4" y="10"/>
                      <a:pt x="5" y="9"/>
                    </a:cubicBezTo>
                    <a:cubicBezTo>
                      <a:pt x="6" y="8"/>
                      <a:pt x="7" y="7"/>
                      <a:pt x="8" y="6"/>
                    </a:cubicBezTo>
                    <a:cubicBezTo>
                      <a:pt x="9" y="6"/>
                      <a:pt x="10" y="6"/>
                      <a:pt x="11" y="7"/>
                    </a:cubicBezTo>
                    <a:cubicBezTo>
                      <a:pt x="12" y="7"/>
                      <a:pt x="12" y="8"/>
                      <a:pt x="13" y="10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9"/>
                      <a:pt x="16" y="7"/>
                      <a:pt x="17" y="6"/>
                    </a:cubicBezTo>
                    <a:cubicBezTo>
                      <a:pt x="17" y="5"/>
                      <a:pt x="18" y="4"/>
                      <a:pt x="20" y="3"/>
                    </a:cubicBezTo>
                    <a:cubicBezTo>
                      <a:pt x="20" y="3"/>
                      <a:pt x="21" y="3"/>
                      <a:pt x="22" y="4"/>
                    </a:cubicBezTo>
                    <a:cubicBezTo>
                      <a:pt x="23" y="4"/>
                      <a:pt x="23" y="4"/>
                      <a:pt x="24" y="5"/>
                    </a:cubicBezTo>
                    <a:cubicBezTo>
                      <a:pt x="24" y="6"/>
                      <a:pt x="24" y="7"/>
                      <a:pt x="25" y="8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5"/>
                      <a:pt x="27" y="4"/>
                      <a:pt x="26" y="3"/>
                    </a:cubicBezTo>
                    <a:cubicBezTo>
                      <a:pt x="26" y="2"/>
                      <a:pt x="25" y="1"/>
                      <a:pt x="23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8" name="Freeform 179"/>
              <p:cNvSpPr>
                <a:spLocks noEditPoints="1" noChangeArrowheads="1"/>
              </p:cNvSpPr>
              <p:nvPr/>
            </p:nvSpPr>
            <p:spPr bwMode="auto">
              <a:xfrm>
                <a:off x="1206500" y="1987550"/>
                <a:ext cx="74613" cy="82550"/>
              </a:xfrm>
              <a:custGeom>
                <a:avLst/>
                <a:gdLst>
                  <a:gd name="T0" fmla="*/ 17 w 20"/>
                  <a:gd name="T1" fmla="*/ 7 h 22"/>
                  <a:gd name="T2" fmla="*/ 13 w 20"/>
                  <a:gd name="T3" fmla="*/ 1 h 22"/>
                  <a:gd name="T4" fmla="*/ 7 w 20"/>
                  <a:gd name="T5" fmla="*/ 1 h 22"/>
                  <a:gd name="T6" fmla="*/ 0 w 20"/>
                  <a:gd name="T7" fmla="*/ 8 h 22"/>
                  <a:gd name="T8" fmla="*/ 3 w 20"/>
                  <a:gd name="T9" fmla="*/ 8 h 22"/>
                  <a:gd name="T10" fmla="*/ 7 w 20"/>
                  <a:gd name="T11" fmla="*/ 3 h 22"/>
                  <a:gd name="T12" fmla="*/ 10 w 20"/>
                  <a:gd name="T13" fmla="*/ 3 h 22"/>
                  <a:gd name="T14" fmla="*/ 12 w 20"/>
                  <a:gd name="T15" fmla="*/ 4 h 22"/>
                  <a:gd name="T16" fmla="*/ 14 w 20"/>
                  <a:gd name="T17" fmla="*/ 7 h 22"/>
                  <a:gd name="T18" fmla="*/ 11 w 20"/>
                  <a:gd name="T19" fmla="*/ 8 h 22"/>
                  <a:gd name="T20" fmla="*/ 3 w 20"/>
                  <a:gd name="T21" fmla="*/ 12 h 22"/>
                  <a:gd name="T22" fmla="*/ 2 w 20"/>
                  <a:gd name="T23" fmla="*/ 18 h 22"/>
                  <a:gd name="T24" fmla="*/ 5 w 20"/>
                  <a:gd name="T25" fmla="*/ 21 h 22"/>
                  <a:gd name="T26" fmla="*/ 10 w 20"/>
                  <a:gd name="T27" fmla="*/ 22 h 22"/>
                  <a:gd name="T28" fmla="*/ 16 w 20"/>
                  <a:gd name="T29" fmla="*/ 16 h 22"/>
                  <a:gd name="T30" fmla="*/ 17 w 20"/>
                  <a:gd name="T31" fmla="*/ 19 h 22"/>
                  <a:gd name="T32" fmla="*/ 20 w 20"/>
                  <a:gd name="T33" fmla="*/ 18 h 22"/>
                  <a:gd name="T34" fmla="*/ 19 w 20"/>
                  <a:gd name="T35" fmla="*/ 15 h 22"/>
                  <a:gd name="T36" fmla="*/ 17 w 20"/>
                  <a:gd name="T37" fmla="*/ 7 h 22"/>
                  <a:gd name="T38" fmla="*/ 14 w 20"/>
                  <a:gd name="T39" fmla="*/ 16 h 22"/>
                  <a:gd name="T40" fmla="*/ 10 w 20"/>
                  <a:gd name="T41" fmla="*/ 19 h 22"/>
                  <a:gd name="T42" fmla="*/ 7 w 20"/>
                  <a:gd name="T43" fmla="*/ 19 h 22"/>
                  <a:gd name="T44" fmla="*/ 5 w 20"/>
                  <a:gd name="T45" fmla="*/ 17 h 22"/>
                  <a:gd name="T46" fmla="*/ 6 w 20"/>
                  <a:gd name="T47" fmla="*/ 13 h 22"/>
                  <a:gd name="T48" fmla="*/ 11 w 20"/>
                  <a:gd name="T49" fmla="*/ 10 h 22"/>
                  <a:gd name="T50" fmla="*/ 14 w 20"/>
                  <a:gd name="T51" fmla="*/ 10 h 22"/>
                  <a:gd name="T52" fmla="*/ 15 w 20"/>
                  <a:gd name="T53" fmla="*/ 11 h 22"/>
                  <a:gd name="T54" fmla="*/ 14 w 20"/>
                  <a:gd name="T55" fmla="*/ 16 h 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"/>
                  <a:gd name="T85" fmla="*/ 0 h 22"/>
                  <a:gd name="T86" fmla="*/ 20 w 20"/>
                  <a:gd name="T87" fmla="*/ 22 h 2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" h="22">
                    <a:moveTo>
                      <a:pt x="17" y="7"/>
                    </a:moveTo>
                    <a:cubicBezTo>
                      <a:pt x="16" y="4"/>
                      <a:pt x="15" y="2"/>
                      <a:pt x="13" y="1"/>
                    </a:cubicBezTo>
                    <a:cubicBezTo>
                      <a:pt x="12" y="0"/>
                      <a:pt x="10" y="0"/>
                      <a:pt x="7" y="1"/>
                    </a:cubicBezTo>
                    <a:cubicBezTo>
                      <a:pt x="2" y="2"/>
                      <a:pt x="0" y="4"/>
                      <a:pt x="0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5"/>
                      <a:pt x="4" y="4"/>
                      <a:pt x="7" y="3"/>
                    </a:cubicBezTo>
                    <a:cubicBezTo>
                      <a:pt x="8" y="3"/>
                      <a:pt x="10" y="3"/>
                      <a:pt x="10" y="3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7"/>
                    </a:cubicBezTo>
                    <a:cubicBezTo>
                      <a:pt x="12" y="8"/>
                      <a:pt x="12" y="8"/>
                      <a:pt x="11" y="8"/>
                    </a:cubicBezTo>
                    <a:cubicBezTo>
                      <a:pt x="7" y="9"/>
                      <a:pt x="4" y="10"/>
                      <a:pt x="3" y="12"/>
                    </a:cubicBezTo>
                    <a:cubicBezTo>
                      <a:pt x="2" y="14"/>
                      <a:pt x="1" y="16"/>
                      <a:pt x="2" y="18"/>
                    </a:cubicBezTo>
                    <a:cubicBezTo>
                      <a:pt x="2" y="19"/>
                      <a:pt x="3" y="20"/>
                      <a:pt x="5" y="21"/>
                    </a:cubicBezTo>
                    <a:cubicBezTo>
                      <a:pt x="6" y="22"/>
                      <a:pt x="8" y="22"/>
                      <a:pt x="10" y="22"/>
                    </a:cubicBezTo>
                    <a:cubicBezTo>
                      <a:pt x="13" y="21"/>
                      <a:pt x="15" y="19"/>
                      <a:pt x="16" y="16"/>
                    </a:cubicBezTo>
                    <a:cubicBezTo>
                      <a:pt x="16" y="18"/>
                      <a:pt x="17" y="19"/>
                      <a:pt x="17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7"/>
                      <a:pt x="19" y="16"/>
                      <a:pt x="19" y="15"/>
                    </a:cubicBezTo>
                    <a:lnTo>
                      <a:pt x="17" y="7"/>
                    </a:lnTo>
                    <a:close/>
                    <a:moveTo>
                      <a:pt x="14" y="16"/>
                    </a:moveTo>
                    <a:cubicBezTo>
                      <a:pt x="13" y="18"/>
                      <a:pt x="12" y="19"/>
                      <a:pt x="10" y="19"/>
                    </a:cubicBezTo>
                    <a:cubicBezTo>
                      <a:pt x="9" y="20"/>
                      <a:pt x="8" y="19"/>
                      <a:pt x="7" y="19"/>
                    </a:cubicBezTo>
                    <a:cubicBezTo>
                      <a:pt x="6" y="19"/>
                      <a:pt x="5" y="18"/>
                      <a:pt x="5" y="17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7" y="12"/>
                      <a:pt x="9" y="11"/>
                      <a:pt x="11" y="10"/>
                    </a:cubicBezTo>
                    <a:cubicBezTo>
                      <a:pt x="12" y="10"/>
                      <a:pt x="13" y="10"/>
                      <a:pt x="14" y="10"/>
                    </a:cubicBezTo>
                    <a:cubicBezTo>
                      <a:pt x="14" y="10"/>
                      <a:pt x="15" y="11"/>
                      <a:pt x="15" y="11"/>
                    </a:cubicBezTo>
                    <a:cubicBezTo>
                      <a:pt x="15" y="13"/>
                      <a:pt x="15" y="14"/>
                      <a:pt x="14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89" name="Freeform 180"/>
              <p:cNvSpPr>
                <a:spLocks noChangeArrowheads="1"/>
              </p:cNvSpPr>
              <p:nvPr/>
            </p:nvSpPr>
            <p:spPr bwMode="auto">
              <a:xfrm>
                <a:off x="1284288" y="1963738"/>
                <a:ext cx="76200" cy="87313"/>
              </a:xfrm>
              <a:custGeom>
                <a:avLst/>
                <a:gdLst>
                  <a:gd name="T0" fmla="*/ 12 w 20"/>
                  <a:gd name="T1" fmla="*/ 1 h 23"/>
                  <a:gd name="T2" fmla="*/ 8 w 20"/>
                  <a:gd name="T3" fmla="*/ 1 h 23"/>
                  <a:gd name="T4" fmla="*/ 3 w 20"/>
                  <a:gd name="T5" fmla="*/ 6 h 23"/>
                  <a:gd name="T6" fmla="*/ 2 w 20"/>
                  <a:gd name="T7" fmla="*/ 3 h 23"/>
                  <a:gd name="T8" fmla="*/ 0 w 20"/>
                  <a:gd name="T9" fmla="*/ 4 h 23"/>
                  <a:gd name="T10" fmla="*/ 5 w 20"/>
                  <a:gd name="T11" fmla="*/ 23 h 23"/>
                  <a:gd name="T12" fmla="*/ 8 w 20"/>
                  <a:gd name="T13" fmla="*/ 22 h 23"/>
                  <a:gd name="T14" fmla="*/ 5 w 20"/>
                  <a:gd name="T15" fmla="*/ 12 h 23"/>
                  <a:gd name="T16" fmla="*/ 5 w 20"/>
                  <a:gd name="T17" fmla="*/ 6 h 23"/>
                  <a:gd name="T18" fmla="*/ 9 w 20"/>
                  <a:gd name="T19" fmla="*/ 3 h 23"/>
                  <a:gd name="T20" fmla="*/ 12 w 20"/>
                  <a:gd name="T21" fmla="*/ 4 h 23"/>
                  <a:gd name="T22" fmla="*/ 14 w 20"/>
                  <a:gd name="T23" fmla="*/ 7 h 23"/>
                  <a:gd name="T24" fmla="*/ 17 w 20"/>
                  <a:gd name="T25" fmla="*/ 20 h 23"/>
                  <a:gd name="T26" fmla="*/ 20 w 20"/>
                  <a:gd name="T27" fmla="*/ 19 h 23"/>
                  <a:gd name="T28" fmla="*/ 17 w 20"/>
                  <a:gd name="T29" fmla="*/ 8 h 23"/>
                  <a:gd name="T30" fmla="*/ 15 w 20"/>
                  <a:gd name="T31" fmla="*/ 3 h 23"/>
                  <a:gd name="T32" fmla="*/ 12 w 20"/>
                  <a:gd name="T33" fmla="*/ 1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23"/>
                  <a:gd name="T53" fmla="*/ 20 w 20"/>
                  <a:gd name="T54" fmla="*/ 23 h 2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23">
                    <a:moveTo>
                      <a:pt x="12" y="1"/>
                    </a:moveTo>
                    <a:cubicBezTo>
                      <a:pt x="11" y="0"/>
                      <a:pt x="10" y="0"/>
                      <a:pt x="8" y="1"/>
                    </a:cubicBezTo>
                    <a:cubicBezTo>
                      <a:pt x="6" y="1"/>
                      <a:pt x="4" y="3"/>
                      <a:pt x="3" y="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0"/>
                      <a:pt x="5" y="8"/>
                      <a:pt x="5" y="6"/>
                    </a:cubicBezTo>
                    <a:cubicBezTo>
                      <a:pt x="6" y="5"/>
                      <a:pt x="7" y="4"/>
                      <a:pt x="9" y="3"/>
                    </a:cubicBezTo>
                    <a:cubicBezTo>
                      <a:pt x="10" y="3"/>
                      <a:pt x="11" y="3"/>
                      <a:pt x="12" y="4"/>
                    </a:cubicBezTo>
                    <a:cubicBezTo>
                      <a:pt x="13" y="4"/>
                      <a:pt x="13" y="5"/>
                      <a:pt x="14" y="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5"/>
                      <a:pt x="16" y="4"/>
                      <a:pt x="15" y="3"/>
                    </a:cubicBezTo>
                    <a:cubicBezTo>
                      <a:pt x="15" y="2"/>
                      <a:pt x="14" y="1"/>
                      <a:pt x="12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0" name="Freeform 181"/>
              <p:cNvSpPr>
                <a:spLocks noEditPoints="1" noChangeArrowheads="1"/>
              </p:cNvSpPr>
              <p:nvPr/>
            </p:nvSpPr>
            <p:spPr bwMode="auto">
              <a:xfrm>
                <a:off x="1363663" y="1946275"/>
                <a:ext cx="76200" cy="82550"/>
              </a:xfrm>
              <a:custGeom>
                <a:avLst/>
                <a:gdLst>
                  <a:gd name="T0" fmla="*/ 17 w 20"/>
                  <a:gd name="T1" fmla="*/ 6 h 22"/>
                  <a:gd name="T2" fmla="*/ 13 w 20"/>
                  <a:gd name="T3" fmla="*/ 1 h 22"/>
                  <a:gd name="T4" fmla="*/ 7 w 20"/>
                  <a:gd name="T5" fmla="*/ 0 h 22"/>
                  <a:gd name="T6" fmla="*/ 0 w 20"/>
                  <a:gd name="T7" fmla="*/ 8 h 22"/>
                  <a:gd name="T8" fmla="*/ 3 w 20"/>
                  <a:gd name="T9" fmla="*/ 8 h 22"/>
                  <a:gd name="T10" fmla="*/ 7 w 20"/>
                  <a:gd name="T11" fmla="*/ 3 h 22"/>
                  <a:gd name="T12" fmla="*/ 11 w 20"/>
                  <a:gd name="T13" fmla="*/ 3 h 22"/>
                  <a:gd name="T14" fmla="*/ 13 w 20"/>
                  <a:gd name="T15" fmla="*/ 4 h 22"/>
                  <a:gd name="T16" fmla="*/ 14 w 20"/>
                  <a:gd name="T17" fmla="*/ 7 h 22"/>
                  <a:gd name="T18" fmla="*/ 11 w 20"/>
                  <a:gd name="T19" fmla="*/ 8 h 22"/>
                  <a:gd name="T20" fmla="*/ 3 w 20"/>
                  <a:gd name="T21" fmla="*/ 12 h 22"/>
                  <a:gd name="T22" fmla="*/ 2 w 20"/>
                  <a:gd name="T23" fmla="*/ 17 h 22"/>
                  <a:gd name="T24" fmla="*/ 5 w 20"/>
                  <a:gd name="T25" fmla="*/ 21 h 22"/>
                  <a:gd name="T26" fmla="*/ 10 w 20"/>
                  <a:gd name="T27" fmla="*/ 22 h 22"/>
                  <a:gd name="T28" fmla="*/ 16 w 20"/>
                  <a:gd name="T29" fmla="*/ 16 h 22"/>
                  <a:gd name="T30" fmla="*/ 17 w 20"/>
                  <a:gd name="T31" fmla="*/ 19 h 22"/>
                  <a:gd name="T32" fmla="*/ 20 w 20"/>
                  <a:gd name="T33" fmla="*/ 18 h 22"/>
                  <a:gd name="T34" fmla="*/ 19 w 20"/>
                  <a:gd name="T35" fmla="*/ 15 h 22"/>
                  <a:gd name="T36" fmla="*/ 17 w 20"/>
                  <a:gd name="T37" fmla="*/ 6 h 22"/>
                  <a:gd name="T38" fmla="*/ 14 w 20"/>
                  <a:gd name="T39" fmla="*/ 16 h 22"/>
                  <a:gd name="T40" fmla="*/ 10 w 20"/>
                  <a:gd name="T41" fmla="*/ 19 h 22"/>
                  <a:gd name="T42" fmla="*/ 7 w 20"/>
                  <a:gd name="T43" fmla="*/ 19 h 22"/>
                  <a:gd name="T44" fmla="*/ 5 w 20"/>
                  <a:gd name="T45" fmla="*/ 17 h 22"/>
                  <a:gd name="T46" fmla="*/ 6 w 20"/>
                  <a:gd name="T47" fmla="*/ 13 h 22"/>
                  <a:gd name="T48" fmla="*/ 12 w 20"/>
                  <a:gd name="T49" fmla="*/ 10 h 22"/>
                  <a:gd name="T50" fmla="*/ 14 w 20"/>
                  <a:gd name="T51" fmla="*/ 9 h 22"/>
                  <a:gd name="T52" fmla="*/ 15 w 20"/>
                  <a:gd name="T53" fmla="*/ 11 h 22"/>
                  <a:gd name="T54" fmla="*/ 14 w 20"/>
                  <a:gd name="T55" fmla="*/ 16 h 2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0"/>
                  <a:gd name="T85" fmla="*/ 0 h 22"/>
                  <a:gd name="T86" fmla="*/ 20 w 20"/>
                  <a:gd name="T87" fmla="*/ 22 h 2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0" h="22">
                    <a:moveTo>
                      <a:pt x="17" y="6"/>
                    </a:moveTo>
                    <a:cubicBezTo>
                      <a:pt x="16" y="3"/>
                      <a:pt x="15" y="2"/>
                      <a:pt x="13" y="1"/>
                    </a:cubicBezTo>
                    <a:cubicBezTo>
                      <a:pt x="12" y="0"/>
                      <a:pt x="10" y="0"/>
                      <a:pt x="7" y="0"/>
                    </a:cubicBezTo>
                    <a:cubicBezTo>
                      <a:pt x="2" y="2"/>
                      <a:pt x="0" y="4"/>
                      <a:pt x="0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5"/>
                      <a:pt x="4" y="4"/>
                      <a:pt x="7" y="3"/>
                    </a:cubicBezTo>
                    <a:cubicBezTo>
                      <a:pt x="9" y="3"/>
                      <a:pt x="10" y="2"/>
                      <a:pt x="11" y="3"/>
                    </a:cubicBezTo>
                    <a:cubicBezTo>
                      <a:pt x="11" y="3"/>
                      <a:pt x="12" y="3"/>
                      <a:pt x="13" y="4"/>
                    </a:cubicBezTo>
                    <a:cubicBezTo>
                      <a:pt x="13" y="5"/>
                      <a:pt x="13" y="6"/>
                      <a:pt x="14" y="7"/>
                    </a:cubicBezTo>
                    <a:cubicBezTo>
                      <a:pt x="13" y="7"/>
                      <a:pt x="12" y="8"/>
                      <a:pt x="11" y="8"/>
                    </a:cubicBezTo>
                    <a:cubicBezTo>
                      <a:pt x="7" y="9"/>
                      <a:pt x="5" y="10"/>
                      <a:pt x="3" y="12"/>
                    </a:cubicBezTo>
                    <a:cubicBezTo>
                      <a:pt x="2" y="14"/>
                      <a:pt x="1" y="15"/>
                      <a:pt x="2" y="17"/>
                    </a:cubicBezTo>
                    <a:cubicBezTo>
                      <a:pt x="2" y="19"/>
                      <a:pt x="3" y="20"/>
                      <a:pt x="5" y="21"/>
                    </a:cubicBezTo>
                    <a:cubicBezTo>
                      <a:pt x="6" y="22"/>
                      <a:pt x="8" y="22"/>
                      <a:pt x="10" y="22"/>
                    </a:cubicBezTo>
                    <a:cubicBezTo>
                      <a:pt x="14" y="21"/>
                      <a:pt x="15" y="19"/>
                      <a:pt x="16" y="16"/>
                    </a:cubicBezTo>
                    <a:cubicBezTo>
                      <a:pt x="17" y="17"/>
                      <a:pt x="17" y="19"/>
                      <a:pt x="17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7"/>
                      <a:pt x="19" y="16"/>
                      <a:pt x="19" y="15"/>
                    </a:cubicBezTo>
                    <a:lnTo>
                      <a:pt x="17" y="6"/>
                    </a:lnTo>
                    <a:close/>
                    <a:moveTo>
                      <a:pt x="14" y="16"/>
                    </a:moveTo>
                    <a:cubicBezTo>
                      <a:pt x="13" y="17"/>
                      <a:pt x="12" y="19"/>
                      <a:pt x="10" y="19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7" y="12"/>
                      <a:pt x="9" y="11"/>
                      <a:pt x="12" y="10"/>
                    </a:cubicBezTo>
                    <a:cubicBezTo>
                      <a:pt x="12" y="10"/>
                      <a:pt x="13" y="10"/>
                      <a:pt x="14" y="9"/>
                    </a:cubicBezTo>
                    <a:cubicBezTo>
                      <a:pt x="15" y="10"/>
                      <a:pt x="15" y="10"/>
                      <a:pt x="15" y="11"/>
                    </a:cubicBezTo>
                    <a:cubicBezTo>
                      <a:pt x="15" y="13"/>
                      <a:pt x="15" y="14"/>
                      <a:pt x="14" y="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1" name="Freeform 182"/>
              <p:cNvSpPr>
                <a:spLocks noEditPoints="1" noChangeArrowheads="1"/>
              </p:cNvSpPr>
              <p:nvPr/>
            </p:nvSpPr>
            <p:spPr bwMode="auto">
              <a:xfrm>
                <a:off x="1443038" y="1908175"/>
                <a:ext cx="85725" cy="123825"/>
              </a:xfrm>
              <a:custGeom>
                <a:avLst/>
                <a:gdLst>
                  <a:gd name="T0" fmla="*/ 17 w 23"/>
                  <a:gd name="T1" fmla="*/ 21 h 33"/>
                  <a:gd name="T2" fmla="*/ 12 w 23"/>
                  <a:gd name="T3" fmla="*/ 21 h 33"/>
                  <a:gd name="T4" fmla="*/ 7 w 23"/>
                  <a:gd name="T5" fmla="*/ 22 h 33"/>
                  <a:gd name="T6" fmla="*/ 5 w 23"/>
                  <a:gd name="T7" fmla="*/ 21 h 33"/>
                  <a:gd name="T8" fmla="*/ 6 w 23"/>
                  <a:gd name="T9" fmla="*/ 20 h 33"/>
                  <a:gd name="T10" fmla="*/ 7 w 23"/>
                  <a:gd name="T11" fmla="*/ 19 h 33"/>
                  <a:gd name="T12" fmla="*/ 8 w 23"/>
                  <a:gd name="T13" fmla="*/ 19 h 33"/>
                  <a:gd name="T14" fmla="*/ 10 w 23"/>
                  <a:gd name="T15" fmla="*/ 18 h 33"/>
                  <a:gd name="T16" fmla="*/ 15 w 23"/>
                  <a:gd name="T17" fmla="*/ 15 h 33"/>
                  <a:gd name="T18" fmla="*/ 15 w 23"/>
                  <a:gd name="T19" fmla="*/ 10 h 33"/>
                  <a:gd name="T20" fmla="*/ 12 w 23"/>
                  <a:gd name="T21" fmla="*/ 6 h 33"/>
                  <a:gd name="T22" fmla="*/ 13 w 23"/>
                  <a:gd name="T23" fmla="*/ 4 h 33"/>
                  <a:gd name="T24" fmla="*/ 16 w 23"/>
                  <a:gd name="T25" fmla="*/ 3 h 33"/>
                  <a:gd name="T26" fmla="*/ 15 w 23"/>
                  <a:gd name="T27" fmla="*/ 0 h 33"/>
                  <a:gd name="T28" fmla="*/ 14 w 23"/>
                  <a:gd name="T29" fmla="*/ 0 h 33"/>
                  <a:gd name="T30" fmla="*/ 11 w 23"/>
                  <a:gd name="T31" fmla="*/ 2 h 33"/>
                  <a:gd name="T32" fmla="*/ 10 w 23"/>
                  <a:gd name="T33" fmla="*/ 5 h 33"/>
                  <a:gd name="T34" fmla="*/ 6 w 23"/>
                  <a:gd name="T35" fmla="*/ 5 h 33"/>
                  <a:gd name="T36" fmla="*/ 2 w 23"/>
                  <a:gd name="T37" fmla="*/ 8 h 33"/>
                  <a:gd name="T38" fmla="*/ 1 w 23"/>
                  <a:gd name="T39" fmla="*/ 14 h 33"/>
                  <a:gd name="T40" fmla="*/ 4 w 23"/>
                  <a:gd name="T41" fmla="*/ 18 h 33"/>
                  <a:gd name="T42" fmla="*/ 3 w 23"/>
                  <a:gd name="T43" fmla="*/ 22 h 33"/>
                  <a:gd name="T44" fmla="*/ 5 w 23"/>
                  <a:gd name="T45" fmla="*/ 25 h 33"/>
                  <a:gd name="T46" fmla="*/ 4 w 23"/>
                  <a:gd name="T47" fmla="*/ 30 h 33"/>
                  <a:gd name="T48" fmla="*/ 7 w 23"/>
                  <a:gd name="T49" fmla="*/ 33 h 33"/>
                  <a:gd name="T50" fmla="*/ 14 w 23"/>
                  <a:gd name="T51" fmla="*/ 32 h 33"/>
                  <a:gd name="T52" fmla="*/ 22 w 23"/>
                  <a:gd name="T53" fmla="*/ 24 h 33"/>
                  <a:gd name="T54" fmla="*/ 20 w 23"/>
                  <a:gd name="T55" fmla="*/ 21 h 33"/>
                  <a:gd name="T56" fmla="*/ 17 w 23"/>
                  <a:gd name="T57" fmla="*/ 21 h 33"/>
                  <a:gd name="T58" fmla="*/ 4 w 23"/>
                  <a:gd name="T59" fmla="*/ 9 h 33"/>
                  <a:gd name="T60" fmla="*/ 7 w 23"/>
                  <a:gd name="T61" fmla="*/ 7 h 33"/>
                  <a:gd name="T62" fmla="*/ 10 w 23"/>
                  <a:gd name="T63" fmla="*/ 8 h 33"/>
                  <a:gd name="T64" fmla="*/ 12 w 23"/>
                  <a:gd name="T65" fmla="*/ 11 h 33"/>
                  <a:gd name="T66" fmla="*/ 12 w 23"/>
                  <a:gd name="T67" fmla="*/ 14 h 33"/>
                  <a:gd name="T68" fmla="*/ 9 w 23"/>
                  <a:gd name="T69" fmla="*/ 16 h 33"/>
                  <a:gd name="T70" fmla="*/ 6 w 23"/>
                  <a:gd name="T71" fmla="*/ 16 h 33"/>
                  <a:gd name="T72" fmla="*/ 4 w 23"/>
                  <a:gd name="T73" fmla="*/ 13 h 33"/>
                  <a:gd name="T74" fmla="*/ 4 w 23"/>
                  <a:gd name="T75" fmla="*/ 9 h 33"/>
                  <a:gd name="T76" fmla="*/ 18 w 23"/>
                  <a:gd name="T77" fmla="*/ 28 h 33"/>
                  <a:gd name="T78" fmla="*/ 13 w 23"/>
                  <a:gd name="T79" fmla="*/ 30 h 33"/>
                  <a:gd name="T80" fmla="*/ 9 w 23"/>
                  <a:gd name="T81" fmla="*/ 30 h 33"/>
                  <a:gd name="T82" fmla="*/ 6 w 23"/>
                  <a:gd name="T83" fmla="*/ 28 h 33"/>
                  <a:gd name="T84" fmla="*/ 8 w 23"/>
                  <a:gd name="T85" fmla="*/ 25 h 33"/>
                  <a:gd name="T86" fmla="*/ 13 w 23"/>
                  <a:gd name="T87" fmla="*/ 24 h 33"/>
                  <a:gd name="T88" fmla="*/ 16 w 23"/>
                  <a:gd name="T89" fmla="*/ 24 h 33"/>
                  <a:gd name="T90" fmla="*/ 18 w 23"/>
                  <a:gd name="T91" fmla="*/ 24 h 33"/>
                  <a:gd name="T92" fmla="*/ 19 w 23"/>
                  <a:gd name="T93" fmla="*/ 25 h 33"/>
                  <a:gd name="T94" fmla="*/ 18 w 23"/>
                  <a:gd name="T95" fmla="*/ 28 h 3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"/>
                  <a:gd name="T145" fmla="*/ 0 h 33"/>
                  <a:gd name="T146" fmla="*/ 23 w 23"/>
                  <a:gd name="T147" fmla="*/ 33 h 3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" h="33">
                    <a:moveTo>
                      <a:pt x="17" y="21"/>
                    </a:moveTo>
                    <a:cubicBezTo>
                      <a:pt x="16" y="21"/>
                      <a:pt x="14" y="21"/>
                      <a:pt x="12" y="21"/>
                    </a:cubicBezTo>
                    <a:cubicBezTo>
                      <a:pt x="9" y="22"/>
                      <a:pt x="8" y="22"/>
                      <a:pt x="7" y="22"/>
                    </a:cubicBezTo>
                    <a:cubicBezTo>
                      <a:pt x="6" y="22"/>
                      <a:pt x="6" y="22"/>
                      <a:pt x="5" y="21"/>
                    </a:cubicBezTo>
                    <a:cubicBezTo>
                      <a:pt x="5" y="21"/>
                      <a:pt x="5" y="20"/>
                      <a:pt x="6" y="20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7" y="19"/>
                      <a:pt x="8" y="19"/>
                      <a:pt x="8" y="19"/>
                    </a:cubicBezTo>
                    <a:cubicBezTo>
                      <a:pt x="9" y="19"/>
                      <a:pt x="9" y="19"/>
                      <a:pt x="10" y="18"/>
                    </a:cubicBezTo>
                    <a:cubicBezTo>
                      <a:pt x="12" y="18"/>
                      <a:pt x="14" y="17"/>
                      <a:pt x="15" y="15"/>
                    </a:cubicBezTo>
                    <a:cubicBezTo>
                      <a:pt x="16" y="13"/>
                      <a:pt x="16" y="12"/>
                      <a:pt x="15" y="10"/>
                    </a:cubicBezTo>
                    <a:cubicBezTo>
                      <a:pt x="15" y="8"/>
                      <a:pt x="14" y="7"/>
                      <a:pt x="12" y="6"/>
                    </a:cubicBezTo>
                    <a:cubicBezTo>
                      <a:pt x="12" y="5"/>
                      <a:pt x="12" y="4"/>
                      <a:pt x="13" y="4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1"/>
                      <a:pt x="12" y="1"/>
                      <a:pt x="11" y="2"/>
                    </a:cubicBezTo>
                    <a:cubicBezTo>
                      <a:pt x="11" y="3"/>
                      <a:pt x="10" y="4"/>
                      <a:pt x="10" y="5"/>
                    </a:cubicBezTo>
                    <a:cubicBezTo>
                      <a:pt x="9" y="5"/>
                      <a:pt x="8" y="5"/>
                      <a:pt x="6" y="5"/>
                    </a:cubicBezTo>
                    <a:cubicBezTo>
                      <a:pt x="4" y="6"/>
                      <a:pt x="3" y="7"/>
                      <a:pt x="2" y="8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6"/>
                      <a:pt x="2" y="17"/>
                      <a:pt x="4" y="18"/>
                    </a:cubicBezTo>
                    <a:cubicBezTo>
                      <a:pt x="3" y="19"/>
                      <a:pt x="2" y="21"/>
                      <a:pt x="3" y="22"/>
                    </a:cubicBezTo>
                    <a:cubicBezTo>
                      <a:pt x="3" y="24"/>
                      <a:pt x="4" y="24"/>
                      <a:pt x="5" y="25"/>
                    </a:cubicBezTo>
                    <a:cubicBezTo>
                      <a:pt x="4" y="26"/>
                      <a:pt x="3" y="28"/>
                      <a:pt x="4" y="30"/>
                    </a:cubicBezTo>
                    <a:cubicBezTo>
                      <a:pt x="4" y="31"/>
                      <a:pt x="5" y="32"/>
                      <a:pt x="7" y="33"/>
                    </a:cubicBezTo>
                    <a:cubicBezTo>
                      <a:pt x="8" y="33"/>
                      <a:pt x="11" y="33"/>
                      <a:pt x="14" y="32"/>
                    </a:cubicBezTo>
                    <a:cubicBezTo>
                      <a:pt x="20" y="31"/>
                      <a:pt x="23" y="28"/>
                      <a:pt x="22" y="24"/>
                    </a:cubicBezTo>
                    <a:cubicBezTo>
                      <a:pt x="22" y="23"/>
                      <a:pt x="21" y="22"/>
                      <a:pt x="20" y="21"/>
                    </a:cubicBezTo>
                    <a:cubicBezTo>
                      <a:pt x="19" y="21"/>
                      <a:pt x="18" y="21"/>
                      <a:pt x="17" y="21"/>
                    </a:cubicBezTo>
                    <a:close/>
                    <a:moveTo>
                      <a:pt x="4" y="9"/>
                    </a:moveTo>
                    <a:cubicBezTo>
                      <a:pt x="5" y="8"/>
                      <a:pt x="6" y="8"/>
                      <a:pt x="7" y="7"/>
                    </a:cubicBezTo>
                    <a:cubicBezTo>
                      <a:pt x="8" y="7"/>
                      <a:pt x="9" y="7"/>
                      <a:pt x="10" y="8"/>
                    </a:cubicBezTo>
                    <a:cubicBezTo>
                      <a:pt x="11" y="8"/>
                      <a:pt x="12" y="9"/>
                      <a:pt x="12" y="11"/>
                    </a:cubicBezTo>
                    <a:cubicBezTo>
                      <a:pt x="13" y="12"/>
                      <a:pt x="13" y="13"/>
                      <a:pt x="12" y="14"/>
                    </a:cubicBezTo>
                    <a:cubicBezTo>
                      <a:pt x="11" y="15"/>
                      <a:pt x="10" y="16"/>
                      <a:pt x="9" y="16"/>
                    </a:cubicBezTo>
                    <a:cubicBezTo>
                      <a:pt x="8" y="16"/>
                      <a:pt x="7" y="16"/>
                      <a:pt x="6" y="16"/>
                    </a:cubicBezTo>
                    <a:cubicBezTo>
                      <a:pt x="5" y="15"/>
                      <a:pt x="4" y="14"/>
                      <a:pt x="4" y="13"/>
                    </a:cubicBezTo>
                    <a:cubicBezTo>
                      <a:pt x="3" y="12"/>
                      <a:pt x="4" y="10"/>
                      <a:pt x="4" y="9"/>
                    </a:cubicBezTo>
                    <a:close/>
                    <a:moveTo>
                      <a:pt x="18" y="28"/>
                    </a:moveTo>
                    <a:cubicBezTo>
                      <a:pt x="16" y="29"/>
                      <a:pt x="15" y="30"/>
                      <a:pt x="13" y="30"/>
                    </a:cubicBezTo>
                    <a:cubicBezTo>
                      <a:pt x="12" y="30"/>
                      <a:pt x="10" y="31"/>
                      <a:pt x="9" y="30"/>
                    </a:cubicBezTo>
                    <a:cubicBezTo>
                      <a:pt x="7" y="30"/>
                      <a:pt x="7" y="29"/>
                      <a:pt x="6" y="28"/>
                    </a:cubicBezTo>
                    <a:cubicBezTo>
                      <a:pt x="6" y="27"/>
                      <a:pt x="7" y="26"/>
                      <a:pt x="8" y="25"/>
                    </a:cubicBezTo>
                    <a:cubicBezTo>
                      <a:pt x="9" y="25"/>
                      <a:pt x="10" y="25"/>
                      <a:pt x="13" y="24"/>
                    </a:cubicBezTo>
                    <a:cubicBezTo>
                      <a:pt x="14" y="24"/>
                      <a:pt x="16" y="24"/>
                      <a:pt x="16" y="24"/>
                    </a:cubicBezTo>
                    <a:cubicBezTo>
                      <a:pt x="17" y="23"/>
                      <a:pt x="18" y="24"/>
                      <a:pt x="18" y="24"/>
                    </a:cubicBezTo>
                    <a:cubicBezTo>
                      <a:pt x="19" y="24"/>
                      <a:pt x="19" y="25"/>
                      <a:pt x="19" y="25"/>
                    </a:cubicBezTo>
                    <a:cubicBezTo>
                      <a:pt x="19" y="26"/>
                      <a:pt x="19" y="27"/>
                      <a:pt x="18" y="2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2" name="Freeform 183"/>
              <p:cNvSpPr>
                <a:spLocks noEditPoints="1" noChangeArrowheads="1"/>
              </p:cNvSpPr>
              <p:nvPr/>
            </p:nvSpPr>
            <p:spPr bwMode="auto">
              <a:xfrm>
                <a:off x="1514475" y="1905000"/>
                <a:ext cx="74613" cy="82550"/>
              </a:xfrm>
              <a:custGeom>
                <a:avLst/>
                <a:gdLst>
                  <a:gd name="T0" fmla="*/ 14 w 20"/>
                  <a:gd name="T1" fmla="*/ 2 h 22"/>
                  <a:gd name="T2" fmla="*/ 7 w 20"/>
                  <a:gd name="T3" fmla="*/ 1 h 22"/>
                  <a:gd name="T4" fmla="*/ 2 w 20"/>
                  <a:gd name="T5" fmla="*/ 5 h 22"/>
                  <a:gd name="T6" fmla="*/ 1 w 20"/>
                  <a:gd name="T7" fmla="*/ 13 h 22"/>
                  <a:gd name="T8" fmla="*/ 6 w 20"/>
                  <a:gd name="T9" fmla="*/ 20 h 22"/>
                  <a:gd name="T10" fmla="*/ 13 w 20"/>
                  <a:gd name="T11" fmla="*/ 21 h 22"/>
                  <a:gd name="T12" fmla="*/ 18 w 20"/>
                  <a:gd name="T13" fmla="*/ 18 h 22"/>
                  <a:gd name="T14" fmla="*/ 20 w 20"/>
                  <a:gd name="T15" fmla="*/ 13 h 22"/>
                  <a:gd name="T16" fmla="*/ 17 w 20"/>
                  <a:gd name="T17" fmla="*/ 14 h 22"/>
                  <a:gd name="T18" fmla="*/ 12 w 20"/>
                  <a:gd name="T19" fmla="*/ 19 h 22"/>
                  <a:gd name="T20" fmla="*/ 8 w 20"/>
                  <a:gd name="T21" fmla="*/ 18 h 22"/>
                  <a:gd name="T22" fmla="*/ 5 w 20"/>
                  <a:gd name="T23" fmla="*/ 13 h 22"/>
                  <a:gd name="T24" fmla="*/ 19 w 20"/>
                  <a:gd name="T25" fmla="*/ 9 h 22"/>
                  <a:gd name="T26" fmla="*/ 14 w 20"/>
                  <a:gd name="T27" fmla="*/ 2 h 22"/>
                  <a:gd name="T28" fmla="*/ 4 w 20"/>
                  <a:gd name="T29" fmla="*/ 10 h 22"/>
                  <a:gd name="T30" fmla="*/ 5 w 20"/>
                  <a:gd name="T31" fmla="*/ 6 h 22"/>
                  <a:gd name="T32" fmla="*/ 8 w 20"/>
                  <a:gd name="T33" fmla="*/ 3 h 22"/>
                  <a:gd name="T34" fmla="*/ 11 w 20"/>
                  <a:gd name="T35" fmla="*/ 3 h 22"/>
                  <a:gd name="T36" fmla="*/ 14 w 20"/>
                  <a:gd name="T37" fmla="*/ 5 h 22"/>
                  <a:gd name="T38" fmla="*/ 15 w 20"/>
                  <a:gd name="T39" fmla="*/ 8 h 22"/>
                  <a:gd name="T40" fmla="*/ 4 w 20"/>
                  <a:gd name="T41" fmla="*/ 10 h 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"/>
                  <a:gd name="T64" fmla="*/ 0 h 22"/>
                  <a:gd name="T65" fmla="*/ 20 w 20"/>
                  <a:gd name="T66" fmla="*/ 22 h 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" h="22">
                    <a:moveTo>
                      <a:pt x="14" y="2"/>
                    </a:moveTo>
                    <a:cubicBezTo>
                      <a:pt x="12" y="0"/>
                      <a:pt x="10" y="0"/>
                      <a:pt x="7" y="1"/>
                    </a:cubicBezTo>
                    <a:cubicBezTo>
                      <a:pt x="5" y="1"/>
                      <a:pt x="3" y="3"/>
                      <a:pt x="2" y="5"/>
                    </a:cubicBezTo>
                    <a:cubicBezTo>
                      <a:pt x="1" y="8"/>
                      <a:pt x="0" y="10"/>
                      <a:pt x="1" y="13"/>
                    </a:cubicBezTo>
                    <a:cubicBezTo>
                      <a:pt x="2" y="17"/>
                      <a:pt x="4" y="19"/>
                      <a:pt x="6" y="20"/>
                    </a:cubicBezTo>
                    <a:cubicBezTo>
                      <a:pt x="8" y="22"/>
                      <a:pt x="10" y="22"/>
                      <a:pt x="13" y="21"/>
                    </a:cubicBezTo>
                    <a:cubicBezTo>
                      <a:pt x="15" y="21"/>
                      <a:pt x="16" y="20"/>
                      <a:pt x="18" y="18"/>
                    </a:cubicBezTo>
                    <a:cubicBezTo>
                      <a:pt x="19" y="17"/>
                      <a:pt x="19" y="15"/>
                      <a:pt x="20" y="13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6"/>
                      <a:pt x="15" y="18"/>
                      <a:pt x="12" y="19"/>
                    </a:cubicBezTo>
                    <a:cubicBezTo>
                      <a:pt x="11" y="19"/>
                      <a:pt x="10" y="19"/>
                      <a:pt x="8" y="18"/>
                    </a:cubicBezTo>
                    <a:cubicBezTo>
                      <a:pt x="7" y="18"/>
                      <a:pt x="5" y="16"/>
                      <a:pt x="5" y="13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6"/>
                      <a:pt x="16" y="3"/>
                      <a:pt x="14" y="2"/>
                    </a:cubicBezTo>
                    <a:close/>
                    <a:moveTo>
                      <a:pt x="4" y="10"/>
                    </a:moveTo>
                    <a:cubicBezTo>
                      <a:pt x="4" y="9"/>
                      <a:pt x="4" y="7"/>
                      <a:pt x="5" y="6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9" y="3"/>
                      <a:pt x="10" y="3"/>
                      <a:pt x="11" y="3"/>
                    </a:cubicBezTo>
                    <a:cubicBezTo>
                      <a:pt x="12" y="4"/>
                      <a:pt x="13" y="4"/>
                      <a:pt x="14" y="5"/>
                    </a:cubicBezTo>
                    <a:cubicBezTo>
                      <a:pt x="14" y="6"/>
                      <a:pt x="15" y="7"/>
                      <a:pt x="15" y="8"/>
                    </a:cubicBezTo>
                    <a:lnTo>
                      <a:pt x="4" y="1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3" name="Freeform 184"/>
              <p:cNvSpPr>
                <a:spLocks noChangeArrowheads="1"/>
              </p:cNvSpPr>
              <p:nvPr/>
            </p:nvSpPr>
            <p:spPr bwMode="auto">
              <a:xfrm>
                <a:off x="1593850" y="1874838"/>
                <a:ext cx="115888" cy="93663"/>
              </a:xfrm>
              <a:custGeom>
                <a:avLst/>
                <a:gdLst>
                  <a:gd name="T0" fmla="*/ 23 w 31"/>
                  <a:gd name="T1" fmla="*/ 0 h 25"/>
                  <a:gd name="T2" fmla="*/ 20 w 31"/>
                  <a:gd name="T3" fmla="*/ 0 h 25"/>
                  <a:gd name="T4" fmla="*/ 15 w 31"/>
                  <a:gd name="T5" fmla="*/ 6 h 25"/>
                  <a:gd name="T6" fmla="*/ 12 w 31"/>
                  <a:gd name="T7" fmla="*/ 3 h 25"/>
                  <a:gd name="T8" fmla="*/ 8 w 31"/>
                  <a:gd name="T9" fmla="*/ 3 h 25"/>
                  <a:gd name="T10" fmla="*/ 3 w 31"/>
                  <a:gd name="T11" fmla="*/ 9 h 25"/>
                  <a:gd name="T12" fmla="*/ 2 w 31"/>
                  <a:gd name="T13" fmla="*/ 5 h 25"/>
                  <a:gd name="T14" fmla="*/ 0 w 31"/>
                  <a:gd name="T15" fmla="*/ 6 h 25"/>
                  <a:gd name="T16" fmla="*/ 5 w 31"/>
                  <a:gd name="T17" fmla="*/ 25 h 25"/>
                  <a:gd name="T18" fmla="*/ 8 w 31"/>
                  <a:gd name="T19" fmla="*/ 25 h 25"/>
                  <a:gd name="T20" fmla="*/ 5 w 31"/>
                  <a:gd name="T21" fmla="*/ 13 h 25"/>
                  <a:gd name="T22" fmla="*/ 5 w 31"/>
                  <a:gd name="T23" fmla="*/ 8 h 25"/>
                  <a:gd name="T24" fmla="*/ 8 w 31"/>
                  <a:gd name="T25" fmla="*/ 6 h 25"/>
                  <a:gd name="T26" fmla="*/ 11 w 31"/>
                  <a:gd name="T27" fmla="*/ 6 h 25"/>
                  <a:gd name="T28" fmla="*/ 13 w 31"/>
                  <a:gd name="T29" fmla="*/ 9 h 25"/>
                  <a:gd name="T30" fmla="*/ 16 w 31"/>
                  <a:gd name="T31" fmla="*/ 22 h 25"/>
                  <a:gd name="T32" fmla="*/ 19 w 31"/>
                  <a:gd name="T33" fmla="*/ 21 h 25"/>
                  <a:gd name="T34" fmla="*/ 16 w 31"/>
                  <a:gd name="T35" fmla="*/ 11 h 25"/>
                  <a:gd name="T36" fmla="*/ 17 w 31"/>
                  <a:gd name="T37" fmla="*/ 5 h 25"/>
                  <a:gd name="T38" fmla="*/ 20 w 31"/>
                  <a:gd name="T39" fmla="*/ 3 h 25"/>
                  <a:gd name="T40" fmla="*/ 22 w 31"/>
                  <a:gd name="T41" fmla="*/ 3 h 25"/>
                  <a:gd name="T42" fmla="*/ 24 w 31"/>
                  <a:gd name="T43" fmla="*/ 4 h 25"/>
                  <a:gd name="T44" fmla="*/ 25 w 31"/>
                  <a:gd name="T45" fmla="*/ 7 h 25"/>
                  <a:gd name="T46" fmla="*/ 28 w 31"/>
                  <a:gd name="T47" fmla="*/ 19 h 25"/>
                  <a:gd name="T48" fmla="*/ 31 w 31"/>
                  <a:gd name="T49" fmla="*/ 18 h 25"/>
                  <a:gd name="T50" fmla="*/ 28 w 31"/>
                  <a:gd name="T51" fmla="*/ 6 h 25"/>
                  <a:gd name="T52" fmla="*/ 26 w 31"/>
                  <a:gd name="T53" fmla="*/ 2 h 25"/>
                  <a:gd name="T54" fmla="*/ 23 w 31"/>
                  <a:gd name="T55" fmla="*/ 0 h 2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1"/>
                  <a:gd name="T85" fmla="*/ 0 h 25"/>
                  <a:gd name="T86" fmla="*/ 31 w 31"/>
                  <a:gd name="T87" fmla="*/ 25 h 2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1" h="25">
                    <a:moveTo>
                      <a:pt x="23" y="0"/>
                    </a:moveTo>
                    <a:cubicBezTo>
                      <a:pt x="22" y="0"/>
                      <a:pt x="21" y="0"/>
                      <a:pt x="20" y="0"/>
                    </a:cubicBezTo>
                    <a:cubicBezTo>
                      <a:pt x="17" y="1"/>
                      <a:pt x="15" y="3"/>
                      <a:pt x="15" y="6"/>
                    </a:cubicBezTo>
                    <a:cubicBezTo>
                      <a:pt x="14" y="5"/>
                      <a:pt x="13" y="4"/>
                      <a:pt x="12" y="3"/>
                    </a:cubicBezTo>
                    <a:cubicBezTo>
                      <a:pt x="11" y="3"/>
                      <a:pt x="10" y="3"/>
                      <a:pt x="8" y="3"/>
                    </a:cubicBezTo>
                    <a:cubicBezTo>
                      <a:pt x="6" y="4"/>
                      <a:pt x="4" y="6"/>
                      <a:pt x="3" y="9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1"/>
                      <a:pt x="4" y="10"/>
                      <a:pt x="5" y="8"/>
                    </a:cubicBezTo>
                    <a:cubicBezTo>
                      <a:pt x="6" y="7"/>
                      <a:pt x="7" y="6"/>
                      <a:pt x="8" y="6"/>
                    </a:cubicBezTo>
                    <a:cubicBezTo>
                      <a:pt x="9" y="6"/>
                      <a:pt x="10" y="6"/>
                      <a:pt x="11" y="6"/>
                    </a:cubicBezTo>
                    <a:cubicBezTo>
                      <a:pt x="12" y="7"/>
                      <a:pt x="12" y="8"/>
                      <a:pt x="13" y="9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8"/>
                      <a:pt x="16" y="7"/>
                      <a:pt x="17" y="5"/>
                    </a:cubicBezTo>
                    <a:cubicBezTo>
                      <a:pt x="17" y="4"/>
                      <a:pt x="18" y="3"/>
                      <a:pt x="20" y="3"/>
                    </a:cubicBezTo>
                    <a:cubicBezTo>
                      <a:pt x="20" y="3"/>
                      <a:pt x="21" y="3"/>
                      <a:pt x="22" y="3"/>
                    </a:cubicBezTo>
                    <a:cubicBezTo>
                      <a:pt x="23" y="3"/>
                      <a:pt x="23" y="4"/>
                      <a:pt x="24" y="4"/>
                    </a:cubicBezTo>
                    <a:cubicBezTo>
                      <a:pt x="24" y="5"/>
                      <a:pt x="24" y="6"/>
                      <a:pt x="25" y="7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5"/>
                      <a:pt x="27" y="3"/>
                      <a:pt x="26" y="2"/>
                    </a:cubicBezTo>
                    <a:cubicBezTo>
                      <a:pt x="26" y="1"/>
                      <a:pt x="25" y="1"/>
                      <a:pt x="23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4" name="Freeform 185"/>
              <p:cNvSpPr>
                <a:spLocks noEditPoints="1" noChangeArrowheads="1"/>
              </p:cNvSpPr>
              <p:nvPr/>
            </p:nvSpPr>
            <p:spPr bwMode="auto">
              <a:xfrm>
                <a:off x="1712913" y="1851025"/>
                <a:ext cx="71438" cy="82550"/>
              </a:xfrm>
              <a:custGeom>
                <a:avLst/>
                <a:gdLst>
                  <a:gd name="T0" fmla="*/ 14 w 19"/>
                  <a:gd name="T1" fmla="*/ 2 h 22"/>
                  <a:gd name="T2" fmla="*/ 7 w 19"/>
                  <a:gd name="T3" fmla="*/ 1 h 22"/>
                  <a:gd name="T4" fmla="*/ 1 w 19"/>
                  <a:gd name="T5" fmla="*/ 5 h 22"/>
                  <a:gd name="T6" fmla="*/ 1 w 19"/>
                  <a:gd name="T7" fmla="*/ 14 h 22"/>
                  <a:gd name="T8" fmla="*/ 5 w 19"/>
                  <a:gd name="T9" fmla="*/ 20 h 22"/>
                  <a:gd name="T10" fmla="*/ 12 w 19"/>
                  <a:gd name="T11" fmla="*/ 21 h 22"/>
                  <a:gd name="T12" fmla="*/ 17 w 19"/>
                  <a:gd name="T13" fmla="*/ 18 h 22"/>
                  <a:gd name="T14" fmla="*/ 19 w 19"/>
                  <a:gd name="T15" fmla="*/ 13 h 22"/>
                  <a:gd name="T16" fmla="*/ 16 w 19"/>
                  <a:gd name="T17" fmla="*/ 14 h 22"/>
                  <a:gd name="T18" fmla="*/ 12 w 19"/>
                  <a:gd name="T19" fmla="*/ 19 h 22"/>
                  <a:gd name="T20" fmla="*/ 8 w 19"/>
                  <a:gd name="T21" fmla="*/ 18 h 22"/>
                  <a:gd name="T22" fmla="*/ 4 w 19"/>
                  <a:gd name="T23" fmla="*/ 13 h 22"/>
                  <a:gd name="T24" fmla="*/ 18 w 19"/>
                  <a:gd name="T25" fmla="*/ 9 h 22"/>
                  <a:gd name="T26" fmla="*/ 14 w 19"/>
                  <a:gd name="T27" fmla="*/ 2 h 22"/>
                  <a:gd name="T28" fmla="*/ 4 w 19"/>
                  <a:gd name="T29" fmla="*/ 11 h 22"/>
                  <a:gd name="T30" fmla="*/ 4 w 19"/>
                  <a:gd name="T31" fmla="*/ 6 h 22"/>
                  <a:gd name="T32" fmla="*/ 8 w 19"/>
                  <a:gd name="T33" fmla="*/ 3 h 22"/>
                  <a:gd name="T34" fmla="*/ 11 w 19"/>
                  <a:gd name="T35" fmla="*/ 3 h 22"/>
                  <a:gd name="T36" fmla="*/ 13 w 19"/>
                  <a:gd name="T37" fmla="*/ 5 h 22"/>
                  <a:gd name="T38" fmla="*/ 14 w 19"/>
                  <a:gd name="T39" fmla="*/ 8 h 22"/>
                  <a:gd name="T40" fmla="*/ 4 w 19"/>
                  <a:gd name="T41" fmla="*/ 11 h 2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"/>
                  <a:gd name="T64" fmla="*/ 0 h 22"/>
                  <a:gd name="T65" fmla="*/ 19 w 19"/>
                  <a:gd name="T66" fmla="*/ 22 h 2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" h="22">
                    <a:moveTo>
                      <a:pt x="14" y="2"/>
                    </a:moveTo>
                    <a:cubicBezTo>
                      <a:pt x="12" y="0"/>
                      <a:pt x="10" y="0"/>
                      <a:pt x="7" y="1"/>
                    </a:cubicBezTo>
                    <a:cubicBezTo>
                      <a:pt x="5" y="2"/>
                      <a:pt x="3" y="3"/>
                      <a:pt x="1" y="5"/>
                    </a:cubicBezTo>
                    <a:cubicBezTo>
                      <a:pt x="0" y="8"/>
                      <a:pt x="0" y="10"/>
                      <a:pt x="1" y="14"/>
                    </a:cubicBezTo>
                    <a:cubicBezTo>
                      <a:pt x="2" y="17"/>
                      <a:pt x="3" y="19"/>
                      <a:pt x="5" y="20"/>
                    </a:cubicBezTo>
                    <a:cubicBezTo>
                      <a:pt x="7" y="22"/>
                      <a:pt x="10" y="22"/>
                      <a:pt x="12" y="21"/>
                    </a:cubicBezTo>
                    <a:cubicBezTo>
                      <a:pt x="14" y="21"/>
                      <a:pt x="16" y="20"/>
                      <a:pt x="17" y="18"/>
                    </a:cubicBezTo>
                    <a:cubicBezTo>
                      <a:pt x="18" y="17"/>
                      <a:pt x="19" y="15"/>
                      <a:pt x="19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6"/>
                      <a:pt x="14" y="18"/>
                      <a:pt x="12" y="19"/>
                    </a:cubicBezTo>
                    <a:cubicBezTo>
                      <a:pt x="11" y="19"/>
                      <a:pt x="9" y="19"/>
                      <a:pt x="8" y="18"/>
                    </a:cubicBezTo>
                    <a:cubicBezTo>
                      <a:pt x="6" y="18"/>
                      <a:pt x="5" y="16"/>
                      <a:pt x="4" y="13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6"/>
                      <a:pt x="16" y="3"/>
                      <a:pt x="14" y="2"/>
                    </a:cubicBezTo>
                    <a:close/>
                    <a:moveTo>
                      <a:pt x="4" y="11"/>
                    </a:moveTo>
                    <a:cubicBezTo>
                      <a:pt x="3" y="9"/>
                      <a:pt x="4" y="7"/>
                      <a:pt x="4" y="6"/>
                    </a:cubicBezTo>
                    <a:cubicBezTo>
                      <a:pt x="5" y="4"/>
                      <a:pt x="6" y="4"/>
                      <a:pt x="8" y="3"/>
                    </a:cubicBezTo>
                    <a:cubicBezTo>
                      <a:pt x="9" y="3"/>
                      <a:pt x="10" y="3"/>
                      <a:pt x="11" y="3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4" y="6"/>
                      <a:pt x="14" y="7"/>
                      <a:pt x="14" y="8"/>
                    </a:cubicBezTo>
                    <a:lnTo>
                      <a:pt x="4" y="11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5" name="Freeform 186"/>
              <p:cNvSpPr>
                <a:spLocks noChangeArrowheads="1"/>
              </p:cNvSpPr>
              <p:nvPr/>
            </p:nvSpPr>
            <p:spPr bwMode="auto">
              <a:xfrm>
                <a:off x="1789113" y="1833563"/>
                <a:ext cx="79375" cy="82550"/>
              </a:xfrm>
              <a:custGeom>
                <a:avLst/>
                <a:gdLst>
                  <a:gd name="T0" fmla="*/ 13 w 21"/>
                  <a:gd name="T1" fmla="*/ 0 h 22"/>
                  <a:gd name="T2" fmla="*/ 9 w 21"/>
                  <a:gd name="T3" fmla="*/ 0 h 22"/>
                  <a:gd name="T4" fmla="*/ 4 w 21"/>
                  <a:gd name="T5" fmla="*/ 6 h 22"/>
                  <a:gd name="T6" fmla="*/ 3 w 21"/>
                  <a:gd name="T7" fmla="*/ 2 h 22"/>
                  <a:gd name="T8" fmla="*/ 0 w 21"/>
                  <a:gd name="T9" fmla="*/ 3 h 22"/>
                  <a:gd name="T10" fmla="*/ 5 w 21"/>
                  <a:gd name="T11" fmla="*/ 22 h 22"/>
                  <a:gd name="T12" fmla="*/ 8 w 21"/>
                  <a:gd name="T13" fmla="*/ 22 h 22"/>
                  <a:gd name="T14" fmla="*/ 6 w 21"/>
                  <a:gd name="T15" fmla="*/ 11 h 22"/>
                  <a:gd name="T16" fmla="*/ 6 w 21"/>
                  <a:gd name="T17" fmla="*/ 6 h 22"/>
                  <a:gd name="T18" fmla="*/ 9 w 21"/>
                  <a:gd name="T19" fmla="*/ 3 h 22"/>
                  <a:gd name="T20" fmla="*/ 12 w 21"/>
                  <a:gd name="T21" fmla="*/ 3 h 22"/>
                  <a:gd name="T22" fmla="*/ 15 w 21"/>
                  <a:gd name="T23" fmla="*/ 7 h 22"/>
                  <a:gd name="T24" fmla="*/ 18 w 21"/>
                  <a:gd name="T25" fmla="*/ 19 h 22"/>
                  <a:gd name="T26" fmla="*/ 21 w 21"/>
                  <a:gd name="T27" fmla="*/ 18 h 22"/>
                  <a:gd name="T28" fmla="*/ 18 w 21"/>
                  <a:gd name="T29" fmla="*/ 7 h 22"/>
                  <a:gd name="T30" fmla="*/ 16 w 21"/>
                  <a:gd name="T31" fmla="*/ 2 h 22"/>
                  <a:gd name="T32" fmla="*/ 13 w 21"/>
                  <a:gd name="T33" fmla="*/ 0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22"/>
                  <a:gd name="T53" fmla="*/ 21 w 21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22">
                    <a:moveTo>
                      <a:pt x="13" y="0"/>
                    </a:moveTo>
                    <a:cubicBezTo>
                      <a:pt x="12" y="0"/>
                      <a:pt x="11" y="0"/>
                      <a:pt x="9" y="0"/>
                    </a:cubicBezTo>
                    <a:cubicBezTo>
                      <a:pt x="7" y="1"/>
                      <a:pt x="5" y="3"/>
                      <a:pt x="4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7" y="4"/>
                      <a:pt x="8" y="3"/>
                      <a:pt x="9" y="3"/>
                    </a:cubicBezTo>
                    <a:cubicBezTo>
                      <a:pt x="10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5" y="7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5"/>
                      <a:pt x="16" y="3"/>
                      <a:pt x="16" y="2"/>
                    </a:cubicBezTo>
                    <a:cubicBezTo>
                      <a:pt x="15" y="1"/>
                      <a:pt x="14" y="1"/>
                      <a:pt x="13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6" name="Freeform 187"/>
              <p:cNvSpPr>
                <a:spLocks noChangeArrowheads="1"/>
              </p:cNvSpPr>
              <p:nvPr/>
            </p:nvSpPr>
            <p:spPr bwMode="auto">
              <a:xfrm>
                <a:off x="1860550" y="1798638"/>
                <a:ext cx="63500" cy="98425"/>
              </a:xfrm>
              <a:custGeom>
                <a:avLst/>
                <a:gdLst>
                  <a:gd name="T0" fmla="*/ 14 w 17"/>
                  <a:gd name="T1" fmla="*/ 22 h 26"/>
                  <a:gd name="T2" fmla="*/ 10 w 17"/>
                  <a:gd name="T3" fmla="*/ 20 h 26"/>
                  <a:gd name="T4" fmla="*/ 7 w 17"/>
                  <a:gd name="T5" fmla="*/ 8 h 26"/>
                  <a:gd name="T6" fmla="*/ 11 w 17"/>
                  <a:gd name="T7" fmla="*/ 7 h 26"/>
                  <a:gd name="T8" fmla="*/ 10 w 17"/>
                  <a:gd name="T9" fmla="*/ 4 h 26"/>
                  <a:gd name="T10" fmla="*/ 6 w 17"/>
                  <a:gd name="T11" fmla="*/ 5 h 26"/>
                  <a:gd name="T12" fmla="*/ 5 w 17"/>
                  <a:gd name="T13" fmla="*/ 0 h 26"/>
                  <a:gd name="T14" fmla="*/ 2 w 17"/>
                  <a:gd name="T15" fmla="*/ 1 h 26"/>
                  <a:gd name="T16" fmla="*/ 3 w 17"/>
                  <a:gd name="T17" fmla="*/ 6 h 26"/>
                  <a:gd name="T18" fmla="*/ 0 w 17"/>
                  <a:gd name="T19" fmla="*/ 7 h 26"/>
                  <a:gd name="T20" fmla="*/ 0 w 17"/>
                  <a:gd name="T21" fmla="*/ 9 h 26"/>
                  <a:gd name="T22" fmla="*/ 4 w 17"/>
                  <a:gd name="T23" fmla="*/ 9 h 26"/>
                  <a:gd name="T24" fmla="*/ 7 w 17"/>
                  <a:gd name="T25" fmla="*/ 20 h 26"/>
                  <a:gd name="T26" fmla="*/ 14 w 17"/>
                  <a:gd name="T27" fmla="*/ 25 h 26"/>
                  <a:gd name="T28" fmla="*/ 17 w 17"/>
                  <a:gd name="T29" fmla="*/ 24 h 26"/>
                  <a:gd name="T30" fmla="*/ 16 w 17"/>
                  <a:gd name="T31" fmla="*/ 21 h 26"/>
                  <a:gd name="T32" fmla="*/ 14 w 17"/>
                  <a:gd name="T33" fmla="*/ 22 h 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26"/>
                  <a:gd name="T53" fmla="*/ 17 w 17"/>
                  <a:gd name="T54" fmla="*/ 26 h 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26">
                    <a:moveTo>
                      <a:pt x="14" y="22"/>
                    </a:moveTo>
                    <a:cubicBezTo>
                      <a:pt x="12" y="23"/>
                      <a:pt x="10" y="22"/>
                      <a:pt x="10" y="2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4"/>
                      <a:pt x="10" y="26"/>
                      <a:pt x="14" y="25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2"/>
                      <a:pt x="14" y="22"/>
                      <a:pt x="14" y="2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7" name="Freeform 188"/>
              <p:cNvSpPr>
                <a:spLocks noEditPoints="1" noChangeArrowheads="1"/>
              </p:cNvSpPr>
              <p:nvPr/>
            </p:nvSpPr>
            <p:spPr bwMode="auto">
              <a:xfrm>
                <a:off x="2209800" y="3373438"/>
                <a:ext cx="585788" cy="623888"/>
              </a:xfrm>
              <a:custGeom>
                <a:avLst/>
                <a:gdLst>
                  <a:gd name="T0" fmla="*/ 62 w 156"/>
                  <a:gd name="T1" fmla="*/ 118 h 166"/>
                  <a:gd name="T2" fmla="*/ 95 w 156"/>
                  <a:gd name="T3" fmla="*/ 130 h 166"/>
                  <a:gd name="T4" fmla="*/ 77 w 156"/>
                  <a:gd name="T5" fmla="*/ 94 h 166"/>
                  <a:gd name="T6" fmla="*/ 70 w 156"/>
                  <a:gd name="T7" fmla="*/ 95 h 166"/>
                  <a:gd name="T8" fmla="*/ 12 w 156"/>
                  <a:gd name="T9" fmla="*/ 80 h 166"/>
                  <a:gd name="T10" fmla="*/ 39 w 156"/>
                  <a:gd name="T11" fmla="*/ 20 h 166"/>
                  <a:gd name="T12" fmla="*/ 32 w 156"/>
                  <a:gd name="T13" fmla="*/ 6 h 166"/>
                  <a:gd name="T14" fmla="*/ 44 w 156"/>
                  <a:gd name="T15" fmla="*/ 0 h 166"/>
                  <a:gd name="T16" fmla="*/ 51 w 156"/>
                  <a:gd name="T17" fmla="*/ 14 h 166"/>
                  <a:gd name="T18" fmla="*/ 114 w 156"/>
                  <a:gd name="T19" fmla="*/ 29 h 166"/>
                  <a:gd name="T20" fmla="*/ 86 w 156"/>
                  <a:gd name="T21" fmla="*/ 43 h 166"/>
                  <a:gd name="T22" fmla="*/ 61 w 156"/>
                  <a:gd name="T23" fmla="*/ 34 h 166"/>
                  <a:gd name="T24" fmla="*/ 77 w 156"/>
                  <a:gd name="T25" fmla="*/ 65 h 166"/>
                  <a:gd name="T26" fmla="*/ 88 w 156"/>
                  <a:gd name="T27" fmla="*/ 63 h 166"/>
                  <a:gd name="T28" fmla="*/ 148 w 156"/>
                  <a:gd name="T29" fmla="*/ 83 h 166"/>
                  <a:gd name="T30" fmla="*/ 117 w 156"/>
                  <a:gd name="T31" fmla="*/ 145 h 166"/>
                  <a:gd name="T32" fmla="*/ 125 w 156"/>
                  <a:gd name="T33" fmla="*/ 160 h 166"/>
                  <a:gd name="T34" fmla="*/ 113 w 156"/>
                  <a:gd name="T35" fmla="*/ 166 h 166"/>
                  <a:gd name="T36" fmla="*/ 106 w 156"/>
                  <a:gd name="T37" fmla="*/ 151 h 166"/>
                  <a:gd name="T38" fmla="*/ 34 w 156"/>
                  <a:gd name="T39" fmla="*/ 132 h 166"/>
                  <a:gd name="T40" fmla="*/ 62 w 156"/>
                  <a:gd name="T41" fmla="*/ 118 h 166"/>
                  <a:gd name="T42" fmla="*/ 49 w 156"/>
                  <a:gd name="T43" fmla="*/ 40 h 166"/>
                  <a:gd name="T44" fmla="*/ 39 w 156"/>
                  <a:gd name="T45" fmla="*/ 64 h 166"/>
                  <a:gd name="T46" fmla="*/ 64 w 156"/>
                  <a:gd name="T47" fmla="*/ 69 h 166"/>
                  <a:gd name="T48" fmla="*/ 49 w 156"/>
                  <a:gd name="T49" fmla="*/ 40 h 166"/>
                  <a:gd name="T50" fmla="*/ 107 w 156"/>
                  <a:gd name="T51" fmla="*/ 125 h 166"/>
                  <a:gd name="T52" fmla="*/ 120 w 156"/>
                  <a:gd name="T53" fmla="*/ 97 h 166"/>
                  <a:gd name="T54" fmla="*/ 90 w 156"/>
                  <a:gd name="T55" fmla="*/ 91 h 166"/>
                  <a:gd name="T56" fmla="*/ 107 w 156"/>
                  <a:gd name="T57" fmla="*/ 125 h 16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6"/>
                  <a:gd name="T88" fmla="*/ 0 h 166"/>
                  <a:gd name="T89" fmla="*/ 156 w 156"/>
                  <a:gd name="T90" fmla="*/ 166 h 16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6" h="166">
                    <a:moveTo>
                      <a:pt x="62" y="118"/>
                    </a:moveTo>
                    <a:cubicBezTo>
                      <a:pt x="69" y="131"/>
                      <a:pt x="82" y="134"/>
                      <a:pt x="95" y="130"/>
                    </a:cubicBezTo>
                    <a:cubicBezTo>
                      <a:pt x="77" y="94"/>
                      <a:pt x="77" y="94"/>
                      <a:pt x="77" y="94"/>
                    </a:cubicBezTo>
                    <a:cubicBezTo>
                      <a:pt x="75" y="94"/>
                      <a:pt x="72" y="95"/>
                      <a:pt x="70" y="95"/>
                    </a:cubicBezTo>
                    <a:cubicBezTo>
                      <a:pt x="48" y="101"/>
                      <a:pt x="24" y="104"/>
                      <a:pt x="12" y="80"/>
                    </a:cubicBezTo>
                    <a:cubicBezTo>
                      <a:pt x="0" y="56"/>
                      <a:pt x="16" y="33"/>
                      <a:pt x="39" y="20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75" y="4"/>
                      <a:pt x="100" y="5"/>
                      <a:pt x="114" y="29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81" y="34"/>
                      <a:pt x="70" y="30"/>
                      <a:pt x="61" y="34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0" y="64"/>
                      <a:pt x="84" y="64"/>
                      <a:pt x="88" y="63"/>
                    </a:cubicBezTo>
                    <a:cubicBezTo>
                      <a:pt x="132" y="52"/>
                      <a:pt x="142" y="72"/>
                      <a:pt x="148" y="83"/>
                    </a:cubicBezTo>
                    <a:cubicBezTo>
                      <a:pt x="153" y="93"/>
                      <a:pt x="156" y="123"/>
                      <a:pt x="117" y="145"/>
                    </a:cubicBezTo>
                    <a:cubicBezTo>
                      <a:pt x="125" y="160"/>
                      <a:pt x="125" y="160"/>
                      <a:pt x="125" y="160"/>
                    </a:cubicBezTo>
                    <a:cubicBezTo>
                      <a:pt x="113" y="166"/>
                      <a:pt x="113" y="166"/>
                      <a:pt x="113" y="166"/>
                    </a:cubicBezTo>
                    <a:cubicBezTo>
                      <a:pt x="106" y="151"/>
                      <a:pt x="106" y="151"/>
                      <a:pt x="106" y="151"/>
                    </a:cubicBezTo>
                    <a:cubicBezTo>
                      <a:pt x="75" y="164"/>
                      <a:pt x="51" y="158"/>
                      <a:pt x="34" y="132"/>
                    </a:cubicBezTo>
                    <a:lnTo>
                      <a:pt x="62" y="118"/>
                    </a:lnTo>
                    <a:close/>
                    <a:moveTo>
                      <a:pt x="49" y="40"/>
                    </a:moveTo>
                    <a:cubicBezTo>
                      <a:pt x="41" y="45"/>
                      <a:pt x="34" y="54"/>
                      <a:pt x="39" y="64"/>
                    </a:cubicBezTo>
                    <a:cubicBezTo>
                      <a:pt x="43" y="71"/>
                      <a:pt x="50" y="73"/>
                      <a:pt x="64" y="69"/>
                    </a:cubicBezTo>
                    <a:lnTo>
                      <a:pt x="49" y="40"/>
                    </a:lnTo>
                    <a:close/>
                    <a:moveTo>
                      <a:pt x="107" y="125"/>
                    </a:moveTo>
                    <a:cubicBezTo>
                      <a:pt x="116" y="119"/>
                      <a:pt x="125" y="108"/>
                      <a:pt x="120" y="97"/>
                    </a:cubicBezTo>
                    <a:cubicBezTo>
                      <a:pt x="115" y="87"/>
                      <a:pt x="107" y="87"/>
                      <a:pt x="90" y="91"/>
                    </a:cubicBezTo>
                    <a:lnTo>
                      <a:pt x="107" y="12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8" name="Freeform 189"/>
              <p:cNvSpPr>
                <a:spLocks noChangeArrowheads="1"/>
              </p:cNvSpPr>
              <p:nvPr/>
            </p:nvSpPr>
            <p:spPr bwMode="auto">
              <a:xfrm>
                <a:off x="3067050" y="1498600"/>
                <a:ext cx="93663" cy="93663"/>
              </a:xfrm>
              <a:custGeom>
                <a:avLst/>
                <a:gdLst>
                  <a:gd name="T0" fmla="*/ 23 w 25"/>
                  <a:gd name="T1" fmla="*/ 8 h 25"/>
                  <a:gd name="T2" fmla="*/ 7 w 25"/>
                  <a:gd name="T3" fmla="*/ 23 h 25"/>
                  <a:gd name="T4" fmla="*/ 1 w 25"/>
                  <a:gd name="T5" fmla="*/ 23 h 25"/>
                  <a:gd name="T6" fmla="*/ 1 w 25"/>
                  <a:gd name="T7" fmla="*/ 17 h 25"/>
                  <a:gd name="T8" fmla="*/ 18 w 25"/>
                  <a:gd name="T9" fmla="*/ 2 h 25"/>
                  <a:gd name="T10" fmla="*/ 23 w 25"/>
                  <a:gd name="T11" fmla="*/ 2 h 25"/>
                  <a:gd name="T12" fmla="*/ 23 w 25"/>
                  <a:gd name="T13" fmla="*/ 8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5"/>
                  <a:gd name="T23" fmla="*/ 25 w 25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5">
                    <a:moveTo>
                      <a:pt x="23" y="8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5" y="25"/>
                      <a:pt x="3" y="25"/>
                      <a:pt x="1" y="23"/>
                    </a:cubicBezTo>
                    <a:cubicBezTo>
                      <a:pt x="0" y="21"/>
                      <a:pt x="0" y="19"/>
                      <a:pt x="1" y="17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9" y="0"/>
                      <a:pt x="22" y="1"/>
                      <a:pt x="23" y="2"/>
                    </a:cubicBezTo>
                    <a:cubicBezTo>
                      <a:pt x="25" y="4"/>
                      <a:pt x="25" y="6"/>
                      <a:pt x="23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199" name="Freeform 190"/>
              <p:cNvSpPr>
                <a:spLocks noChangeArrowheads="1"/>
              </p:cNvSpPr>
              <p:nvPr/>
            </p:nvSpPr>
            <p:spPr bwMode="auto">
              <a:xfrm>
                <a:off x="2652713" y="1471613"/>
                <a:ext cx="112713" cy="117475"/>
              </a:xfrm>
              <a:custGeom>
                <a:avLst/>
                <a:gdLst>
                  <a:gd name="T0" fmla="*/ 29 w 30"/>
                  <a:gd name="T1" fmla="*/ 30 h 31"/>
                  <a:gd name="T2" fmla="*/ 23 w 30"/>
                  <a:gd name="T3" fmla="*/ 30 h 31"/>
                  <a:gd name="T4" fmla="*/ 1 w 30"/>
                  <a:gd name="T5" fmla="*/ 7 h 31"/>
                  <a:gd name="T6" fmla="*/ 2 w 30"/>
                  <a:gd name="T7" fmla="*/ 1 h 31"/>
                  <a:gd name="T8" fmla="*/ 7 w 30"/>
                  <a:gd name="T9" fmla="*/ 1 h 31"/>
                  <a:gd name="T10" fmla="*/ 29 w 30"/>
                  <a:gd name="T11" fmla="*/ 24 h 31"/>
                  <a:gd name="T12" fmla="*/ 29 w 30"/>
                  <a:gd name="T13" fmla="*/ 30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31"/>
                  <a:gd name="T23" fmla="*/ 30 w 30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31">
                    <a:moveTo>
                      <a:pt x="29" y="30"/>
                    </a:moveTo>
                    <a:cubicBezTo>
                      <a:pt x="27" y="31"/>
                      <a:pt x="25" y="31"/>
                      <a:pt x="23" y="30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1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0" y="26"/>
                      <a:pt x="30" y="28"/>
                      <a:pt x="29" y="3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0" name="Freeform 191"/>
              <p:cNvSpPr>
                <a:spLocks noChangeArrowheads="1"/>
              </p:cNvSpPr>
              <p:nvPr/>
            </p:nvSpPr>
            <p:spPr bwMode="auto">
              <a:xfrm>
                <a:off x="2563813" y="1727200"/>
                <a:ext cx="127000" cy="34925"/>
              </a:xfrm>
              <a:custGeom>
                <a:avLst/>
                <a:gdLst>
                  <a:gd name="T0" fmla="*/ 33 w 34"/>
                  <a:gd name="T1" fmla="*/ 7 h 9"/>
                  <a:gd name="T2" fmla="*/ 30 w 34"/>
                  <a:gd name="T3" fmla="*/ 8 h 9"/>
                  <a:gd name="T4" fmla="*/ 4 w 34"/>
                  <a:gd name="T5" fmla="*/ 9 h 9"/>
                  <a:gd name="T6" fmla="*/ 0 w 34"/>
                  <a:gd name="T7" fmla="*/ 5 h 9"/>
                  <a:gd name="T8" fmla="*/ 4 w 34"/>
                  <a:gd name="T9" fmla="*/ 1 h 9"/>
                  <a:gd name="T10" fmla="*/ 30 w 34"/>
                  <a:gd name="T11" fmla="*/ 0 h 9"/>
                  <a:gd name="T12" fmla="*/ 34 w 34"/>
                  <a:gd name="T13" fmla="*/ 4 h 9"/>
                  <a:gd name="T14" fmla="*/ 33 w 34"/>
                  <a:gd name="T15" fmla="*/ 7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"/>
                  <a:gd name="T25" fmla="*/ 0 h 9"/>
                  <a:gd name="T26" fmla="*/ 34 w 34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" h="9">
                    <a:moveTo>
                      <a:pt x="33" y="7"/>
                    </a:moveTo>
                    <a:cubicBezTo>
                      <a:pt x="32" y="8"/>
                      <a:pt x="31" y="8"/>
                      <a:pt x="30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" y="9"/>
                      <a:pt x="0" y="7"/>
                      <a:pt x="0" y="5"/>
                    </a:cubicBezTo>
                    <a:cubicBezTo>
                      <a:pt x="0" y="3"/>
                      <a:pt x="1" y="1"/>
                      <a:pt x="4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2" y="0"/>
                      <a:pt x="34" y="2"/>
                      <a:pt x="34" y="4"/>
                    </a:cubicBezTo>
                    <a:cubicBezTo>
                      <a:pt x="34" y="6"/>
                      <a:pt x="33" y="7"/>
                      <a:pt x="33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1" name="Freeform 192"/>
              <p:cNvSpPr>
                <a:spLocks noChangeArrowheads="1"/>
              </p:cNvSpPr>
              <p:nvPr/>
            </p:nvSpPr>
            <p:spPr bwMode="auto">
              <a:xfrm>
                <a:off x="2913063" y="1400175"/>
                <a:ext cx="36513" cy="128588"/>
              </a:xfrm>
              <a:custGeom>
                <a:avLst/>
                <a:gdLst>
                  <a:gd name="T0" fmla="*/ 7 w 10"/>
                  <a:gd name="T1" fmla="*/ 33 h 34"/>
                  <a:gd name="T2" fmla="*/ 4 w 10"/>
                  <a:gd name="T3" fmla="*/ 34 h 34"/>
                  <a:gd name="T4" fmla="*/ 0 w 10"/>
                  <a:gd name="T5" fmla="*/ 30 h 34"/>
                  <a:gd name="T6" fmla="*/ 2 w 10"/>
                  <a:gd name="T7" fmla="*/ 4 h 34"/>
                  <a:gd name="T8" fmla="*/ 6 w 10"/>
                  <a:gd name="T9" fmla="*/ 0 h 34"/>
                  <a:gd name="T10" fmla="*/ 10 w 10"/>
                  <a:gd name="T11" fmla="*/ 4 h 34"/>
                  <a:gd name="T12" fmla="*/ 8 w 10"/>
                  <a:gd name="T13" fmla="*/ 30 h 34"/>
                  <a:gd name="T14" fmla="*/ 7 w 10"/>
                  <a:gd name="T15" fmla="*/ 33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34"/>
                  <a:gd name="T26" fmla="*/ 10 w 10"/>
                  <a:gd name="T27" fmla="*/ 34 h 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34">
                    <a:moveTo>
                      <a:pt x="7" y="33"/>
                    </a:moveTo>
                    <a:cubicBezTo>
                      <a:pt x="6" y="34"/>
                      <a:pt x="5" y="34"/>
                      <a:pt x="4" y="34"/>
                    </a:cubicBezTo>
                    <a:cubicBezTo>
                      <a:pt x="1" y="34"/>
                      <a:pt x="0" y="32"/>
                      <a:pt x="0" y="3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1"/>
                      <a:pt x="4" y="0"/>
                      <a:pt x="6" y="0"/>
                    </a:cubicBezTo>
                    <a:cubicBezTo>
                      <a:pt x="8" y="0"/>
                      <a:pt x="10" y="2"/>
                      <a:pt x="10" y="4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1"/>
                      <a:pt x="7" y="32"/>
                      <a:pt x="7" y="3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2" name="Freeform 193"/>
              <p:cNvSpPr>
                <a:spLocks noEditPoints="1" noChangeArrowheads="1"/>
              </p:cNvSpPr>
              <p:nvPr/>
            </p:nvSpPr>
            <p:spPr bwMode="auto">
              <a:xfrm>
                <a:off x="2724150" y="1566863"/>
                <a:ext cx="398463" cy="536575"/>
              </a:xfrm>
              <a:custGeom>
                <a:avLst/>
                <a:gdLst>
                  <a:gd name="T0" fmla="*/ 95 w 106"/>
                  <a:gd name="T1" fmla="*/ 29 h 143"/>
                  <a:gd name="T2" fmla="*/ 94 w 106"/>
                  <a:gd name="T3" fmla="*/ 26 h 143"/>
                  <a:gd name="T4" fmla="*/ 89 w 106"/>
                  <a:gd name="T5" fmla="*/ 19 h 143"/>
                  <a:gd name="T6" fmla="*/ 86 w 106"/>
                  <a:gd name="T7" fmla="*/ 16 h 143"/>
                  <a:gd name="T8" fmla="*/ 85 w 106"/>
                  <a:gd name="T9" fmla="*/ 15 h 143"/>
                  <a:gd name="T10" fmla="*/ 34 w 106"/>
                  <a:gd name="T11" fmla="*/ 5 h 143"/>
                  <a:gd name="T12" fmla="*/ 59 w 106"/>
                  <a:gd name="T13" fmla="*/ 108 h 143"/>
                  <a:gd name="T14" fmla="*/ 60 w 106"/>
                  <a:gd name="T15" fmla="*/ 111 h 143"/>
                  <a:gd name="T16" fmla="*/ 61 w 106"/>
                  <a:gd name="T17" fmla="*/ 115 h 143"/>
                  <a:gd name="T18" fmla="*/ 61 w 106"/>
                  <a:gd name="T19" fmla="*/ 116 h 143"/>
                  <a:gd name="T20" fmla="*/ 64 w 106"/>
                  <a:gd name="T21" fmla="*/ 121 h 143"/>
                  <a:gd name="T22" fmla="*/ 64 w 106"/>
                  <a:gd name="T23" fmla="*/ 128 h 143"/>
                  <a:gd name="T24" fmla="*/ 69 w 106"/>
                  <a:gd name="T25" fmla="*/ 133 h 143"/>
                  <a:gd name="T26" fmla="*/ 70 w 106"/>
                  <a:gd name="T27" fmla="*/ 135 h 143"/>
                  <a:gd name="T28" fmla="*/ 70 w 106"/>
                  <a:gd name="T29" fmla="*/ 136 h 143"/>
                  <a:gd name="T30" fmla="*/ 79 w 106"/>
                  <a:gd name="T31" fmla="*/ 141 h 143"/>
                  <a:gd name="T32" fmla="*/ 85 w 106"/>
                  <a:gd name="T33" fmla="*/ 141 h 143"/>
                  <a:gd name="T34" fmla="*/ 99 w 106"/>
                  <a:gd name="T35" fmla="*/ 135 h 143"/>
                  <a:gd name="T36" fmla="*/ 102 w 106"/>
                  <a:gd name="T37" fmla="*/ 131 h 143"/>
                  <a:gd name="T38" fmla="*/ 105 w 106"/>
                  <a:gd name="T39" fmla="*/ 121 h 143"/>
                  <a:gd name="T40" fmla="*/ 102 w 106"/>
                  <a:gd name="T41" fmla="*/ 115 h 143"/>
                  <a:gd name="T42" fmla="*/ 99 w 106"/>
                  <a:gd name="T43" fmla="*/ 110 h 143"/>
                  <a:gd name="T44" fmla="*/ 99 w 106"/>
                  <a:gd name="T45" fmla="*/ 102 h 143"/>
                  <a:gd name="T46" fmla="*/ 93 w 106"/>
                  <a:gd name="T47" fmla="*/ 94 h 143"/>
                  <a:gd name="T48" fmla="*/ 93 w 106"/>
                  <a:gd name="T49" fmla="*/ 94 h 143"/>
                  <a:gd name="T50" fmla="*/ 92 w 106"/>
                  <a:gd name="T51" fmla="*/ 93 h 143"/>
                  <a:gd name="T52" fmla="*/ 79 w 106"/>
                  <a:gd name="T53" fmla="*/ 97 h 143"/>
                  <a:gd name="T54" fmla="*/ 72 w 106"/>
                  <a:gd name="T55" fmla="*/ 100 h 143"/>
                  <a:gd name="T56" fmla="*/ 59 w 106"/>
                  <a:gd name="T57" fmla="*/ 100 h 143"/>
                  <a:gd name="T58" fmla="*/ 37 w 106"/>
                  <a:gd name="T59" fmla="*/ 13 h 143"/>
                  <a:gd name="T60" fmla="*/ 81 w 106"/>
                  <a:gd name="T61" fmla="*/ 21 h 143"/>
                  <a:gd name="T62" fmla="*/ 82 w 106"/>
                  <a:gd name="T63" fmla="*/ 22 h 143"/>
                  <a:gd name="T64" fmla="*/ 84 w 106"/>
                  <a:gd name="T65" fmla="*/ 24 h 143"/>
                  <a:gd name="T66" fmla="*/ 88 w 106"/>
                  <a:gd name="T67" fmla="*/ 31 h 143"/>
                  <a:gd name="T68" fmla="*/ 89 w 106"/>
                  <a:gd name="T69" fmla="*/ 33 h 143"/>
                  <a:gd name="T70" fmla="*/ 87 w 106"/>
                  <a:gd name="T71" fmla="*/ 88 h 14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6"/>
                  <a:gd name="T109" fmla="*/ 0 h 143"/>
                  <a:gd name="T110" fmla="*/ 106 w 106"/>
                  <a:gd name="T111" fmla="*/ 143 h 14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6" h="143">
                    <a:moveTo>
                      <a:pt x="96" y="31"/>
                    </a:moveTo>
                    <a:cubicBezTo>
                      <a:pt x="96" y="31"/>
                      <a:pt x="96" y="30"/>
                      <a:pt x="95" y="29"/>
                    </a:cubicBezTo>
                    <a:cubicBezTo>
                      <a:pt x="95" y="29"/>
                      <a:pt x="95" y="28"/>
                      <a:pt x="95" y="28"/>
                    </a:cubicBezTo>
                    <a:cubicBezTo>
                      <a:pt x="94" y="27"/>
                      <a:pt x="94" y="27"/>
                      <a:pt x="94" y="26"/>
                    </a:cubicBezTo>
                    <a:cubicBezTo>
                      <a:pt x="93" y="24"/>
                      <a:pt x="92" y="22"/>
                      <a:pt x="90" y="21"/>
                    </a:cubicBezTo>
                    <a:cubicBezTo>
                      <a:pt x="90" y="20"/>
                      <a:pt x="89" y="19"/>
                      <a:pt x="89" y="19"/>
                    </a:cubicBezTo>
                    <a:cubicBezTo>
                      <a:pt x="88" y="18"/>
                      <a:pt x="87" y="17"/>
                      <a:pt x="87" y="16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6" y="15"/>
                      <a:pt x="86" y="15"/>
                      <a:pt x="86" y="15"/>
                    </a:cubicBezTo>
                    <a:cubicBezTo>
                      <a:pt x="85" y="15"/>
                      <a:pt x="85" y="15"/>
                      <a:pt x="85" y="15"/>
                    </a:cubicBezTo>
                    <a:cubicBezTo>
                      <a:pt x="81" y="11"/>
                      <a:pt x="77" y="8"/>
                      <a:pt x="72" y="6"/>
                    </a:cubicBezTo>
                    <a:cubicBezTo>
                      <a:pt x="60" y="0"/>
                      <a:pt x="46" y="0"/>
                      <a:pt x="34" y="5"/>
                    </a:cubicBezTo>
                    <a:cubicBezTo>
                      <a:pt x="10" y="16"/>
                      <a:pt x="0" y="43"/>
                      <a:pt x="10" y="67"/>
                    </a:cubicBezTo>
                    <a:cubicBezTo>
                      <a:pt x="18" y="84"/>
                      <a:pt x="42" y="93"/>
                      <a:pt x="59" y="108"/>
                    </a:cubicBezTo>
                    <a:cubicBezTo>
                      <a:pt x="58" y="108"/>
                      <a:pt x="58" y="108"/>
                      <a:pt x="58" y="109"/>
                    </a:cubicBezTo>
                    <a:cubicBezTo>
                      <a:pt x="60" y="111"/>
                      <a:pt x="60" y="111"/>
                      <a:pt x="60" y="111"/>
                    </a:cubicBezTo>
                    <a:cubicBezTo>
                      <a:pt x="60" y="111"/>
                      <a:pt x="60" y="111"/>
                      <a:pt x="60" y="111"/>
                    </a:cubicBezTo>
                    <a:cubicBezTo>
                      <a:pt x="61" y="115"/>
                      <a:pt x="61" y="115"/>
                      <a:pt x="61" y="115"/>
                    </a:cubicBezTo>
                    <a:cubicBezTo>
                      <a:pt x="61" y="115"/>
                      <a:pt x="61" y="115"/>
                      <a:pt x="61" y="115"/>
                    </a:cubicBezTo>
                    <a:cubicBezTo>
                      <a:pt x="61" y="116"/>
                      <a:pt x="61" y="116"/>
                      <a:pt x="61" y="116"/>
                    </a:cubicBezTo>
                    <a:cubicBezTo>
                      <a:pt x="60" y="117"/>
                      <a:pt x="60" y="118"/>
                      <a:pt x="60" y="119"/>
                    </a:cubicBezTo>
                    <a:cubicBezTo>
                      <a:pt x="61" y="120"/>
                      <a:pt x="62" y="121"/>
                      <a:pt x="64" y="121"/>
                    </a:cubicBezTo>
                    <a:cubicBezTo>
                      <a:pt x="65" y="125"/>
                      <a:pt x="65" y="125"/>
                      <a:pt x="65" y="125"/>
                    </a:cubicBezTo>
                    <a:cubicBezTo>
                      <a:pt x="64" y="126"/>
                      <a:pt x="64" y="127"/>
                      <a:pt x="64" y="128"/>
                    </a:cubicBezTo>
                    <a:cubicBezTo>
                      <a:pt x="65" y="129"/>
                      <a:pt x="66" y="129"/>
                      <a:pt x="68" y="130"/>
                    </a:cubicBezTo>
                    <a:cubicBezTo>
                      <a:pt x="69" y="133"/>
                      <a:pt x="69" y="133"/>
                      <a:pt x="69" y="133"/>
                    </a:cubicBezTo>
                    <a:cubicBezTo>
                      <a:pt x="69" y="133"/>
                      <a:pt x="69" y="133"/>
                      <a:pt x="69" y="133"/>
                    </a:cubicBezTo>
                    <a:cubicBezTo>
                      <a:pt x="70" y="135"/>
                      <a:pt x="70" y="135"/>
                      <a:pt x="70" y="135"/>
                    </a:cubicBezTo>
                    <a:cubicBezTo>
                      <a:pt x="70" y="135"/>
                      <a:pt x="70" y="135"/>
                      <a:pt x="70" y="135"/>
                    </a:cubicBezTo>
                    <a:cubicBezTo>
                      <a:pt x="70" y="136"/>
                      <a:pt x="70" y="136"/>
                      <a:pt x="70" y="136"/>
                    </a:cubicBezTo>
                    <a:cubicBezTo>
                      <a:pt x="71" y="137"/>
                      <a:pt x="72" y="138"/>
                      <a:pt x="75" y="138"/>
                    </a:cubicBezTo>
                    <a:cubicBezTo>
                      <a:pt x="77" y="139"/>
                      <a:pt x="78" y="140"/>
                      <a:pt x="79" y="141"/>
                    </a:cubicBezTo>
                    <a:cubicBezTo>
                      <a:pt x="80" y="142"/>
                      <a:pt x="81" y="143"/>
                      <a:pt x="82" y="142"/>
                    </a:cubicBezTo>
                    <a:cubicBezTo>
                      <a:pt x="83" y="142"/>
                      <a:pt x="84" y="142"/>
                      <a:pt x="85" y="141"/>
                    </a:cubicBezTo>
                    <a:cubicBezTo>
                      <a:pt x="88" y="142"/>
                      <a:pt x="90" y="142"/>
                      <a:pt x="93" y="141"/>
                    </a:cubicBezTo>
                    <a:cubicBezTo>
                      <a:pt x="96" y="140"/>
                      <a:pt x="98" y="138"/>
                      <a:pt x="99" y="135"/>
                    </a:cubicBezTo>
                    <a:cubicBezTo>
                      <a:pt x="100" y="135"/>
                      <a:pt x="100" y="135"/>
                      <a:pt x="100" y="134"/>
                    </a:cubicBezTo>
                    <a:cubicBezTo>
                      <a:pt x="102" y="134"/>
                      <a:pt x="102" y="132"/>
                      <a:pt x="102" y="131"/>
                    </a:cubicBezTo>
                    <a:cubicBezTo>
                      <a:pt x="102" y="130"/>
                      <a:pt x="102" y="128"/>
                      <a:pt x="103" y="127"/>
                    </a:cubicBezTo>
                    <a:cubicBezTo>
                      <a:pt x="105" y="124"/>
                      <a:pt x="106" y="122"/>
                      <a:pt x="105" y="121"/>
                    </a:cubicBezTo>
                    <a:cubicBezTo>
                      <a:pt x="105" y="120"/>
                      <a:pt x="104" y="120"/>
                      <a:pt x="104" y="120"/>
                    </a:cubicBezTo>
                    <a:cubicBezTo>
                      <a:pt x="102" y="115"/>
                      <a:pt x="102" y="115"/>
                      <a:pt x="102" y="115"/>
                    </a:cubicBezTo>
                    <a:cubicBezTo>
                      <a:pt x="103" y="113"/>
                      <a:pt x="103" y="112"/>
                      <a:pt x="103" y="111"/>
                    </a:cubicBezTo>
                    <a:cubicBezTo>
                      <a:pt x="102" y="110"/>
                      <a:pt x="101" y="109"/>
                      <a:pt x="99" y="110"/>
                    </a:cubicBezTo>
                    <a:cubicBezTo>
                      <a:pt x="98" y="106"/>
                      <a:pt x="98" y="106"/>
                      <a:pt x="98" y="106"/>
                    </a:cubicBezTo>
                    <a:cubicBezTo>
                      <a:pt x="99" y="104"/>
                      <a:pt x="99" y="103"/>
                      <a:pt x="99" y="102"/>
                    </a:cubicBezTo>
                    <a:cubicBezTo>
                      <a:pt x="98" y="101"/>
                      <a:pt x="97" y="100"/>
                      <a:pt x="95" y="100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3" y="94"/>
                      <a:pt x="93" y="94"/>
                      <a:pt x="93" y="94"/>
                    </a:cubicBezTo>
                    <a:cubicBezTo>
                      <a:pt x="92" y="93"/>
                      <a:pt x="92" y="93"/>
                      <a:pt x="92" y="93"/>
                    </a:cubicBezTo>
                    <a:cubicBezTo>
                      <a:pt x="90" y="73"/>
                      <a:pt x="103" y="49"/>
                      <a:pt x="96" y="31"/>
                    </a:cubicBezTo>
                    <a:close/>
                    <a:moveTo>
                      <a:pt x="79" y="97"/>
                    </a:moveTo>
                    <a:cubicBezTo>
                      <a:pt x="77" y="98"/>
                      <a:pt x="76" y="98"/>
                      <a:pt x="75" y="99"/>
                    </a:cubicBezTo>
                    <a:cubicBezTo>
                      <a:pt x="74" y="99"/>
                      <a:pt x="73" y="100"/>
                      <a:pt x="72" y="100"/>
                    </a:cubicBezTo>
                    <a:moveTo>
                      <a:pt x="69" y="101"/>
                    </a:moveTo>
                    <a:cubicBezTo>
                      <a:pt x="65" y="102"/>
                      <a:pt x="62" y="103"/>
                      <a:pt x="59" y="100"/>
                    </a:cubicBezTo>
                    <a:cubicBezTo>
                      <a:pt x="45" y="88"/>
                      <a:pt x="24" y="80"/>
                      <a:pt x="17" y="65"/>
                    </a:cubicBezTo>
                    <a:cubicBezTo>
                      <a:pt x="8" y="45"/>
                      <a:pt x="17" y="22"/>
                      <a:pt x="37" y="13"/>
                    </a:cubicBezTo>
                    <a:cubicBezTo>
                      <a:pt x="48" y="8"/>
                      <a:pt x="60" y="9"/>
                      <a:pt x="69" y="13"/>
                    </a:cubicBezTo>
                    <a:cubicBezTo>
                      <a:pt x="74" y="15"/>
                      <a:pt x="78" y="18"/>
                      <a:pt x="81" y="21"/>
                    </a:cubicBezTo>
                    <a:cubicBezTo>
                      <a:pt x="81" y="21"/>
                      <a:pt x="81" y="21"/>
                      <a:pt x="81" y="21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3" y="23"/>
                      <a:pt x="83" y="24"/>
                      <a:pt x="84" y="24"/>
                    </a:cubicBezTo>
                    <a:cubicBezTo>
                      <a:pt x="84" y="25"/>
                      <a:pt x="85" y="25"/>
                      <a:pt x="85" y="26"/>
                    </a:cubicBezTo>
                    <a:cubicBezTo>
                      <a:pt x="86" y="27"/>
                      <a:pt x="87" y="29"/>
                      <a:pt x="88" y="31"/>
                    </a:cubicBezTo>
                    <a:cubicBezTo>
                      <a:pt x="88" y="31"/>
                      <a:pt x="89" y="32"/>
                      <a:pt x="89" y="32"/>
                    </a:cubicBezTo>
                    <a:cubicBezTo>
                      <a:pt x="89" y="32"/>
                      <a:pt x="89" y="33"/>
                      <a:pt x="89" y="33"/>
                    </a:cubicBezTo>
                    <a:cubicBezTo>
                      <a:pt x="90" y="34"/>
                      <a:pt x="90" y="35"/>
                      <a:pt x="90" y="35"/>
                    </a:cubicBezTo>
                    <a:cubicBezTo>
                      <a:pt x="96" y="50"/>
                      <a:pt x="85" y="70"/>
                      <a:pt x="87" y="88"/>
                    </a:cubicBezTo>
                    <a:cubicBezTo>
                      <a:pt x="87" y="92"/>
                      <a:pt x="85" y="94"/>
                      <a:pt x="81" y="96"/>
                    </a:cubicBezTo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3" name="Freeform 194"/>
              <p:cNvSpPr>
                <a:spLocks noChangeArrowheads="1"/>
              </p:cNvSpPr>
              <p:nvPr/>
            </p:nvSpPr>
            <p:spPr bwMode="auto">
              <a:xfrm>
                <a:off x="635000" y="2182813"/>
                <a:ext cx="590550" cy="552450"/>
              </a:xfrm>
              <a:custGeom>
                <a:avLst/>
                <a:gdLst>
                  <a:gd name="T0" fmla="*/ 151 w 157"/>
                  <a:gd name="T1" fmla="*/ 6 h 147"/>
                  <a:gd name="T2" fmla="*/ 151 w 157"/>
                  <a:gd name="T3" fmla="*/ 6 h 147"/>
                  <a:gd name="T4" fmla="*/ 151 w 157"/>
                  <a:gd name="T5" fmla="*/ 5 h 147"/>
                  <a:gd name="T6" fmla="*/ 150 w 157"/>
                  <a:gd name="T7" fmla="*/ 4 h 147"/>
                  <a:gd name="T8" fmla="*/ 150 w 157"/>
                  <a:gd name="T9" fmla="*/ 3 h 147"/>
                  <a:gd name="T10" fmla="*/ 147 w 157"/>
                  <a:gd name="T11" fmla="*/ 1 h 147"/>
                  <a:gd name="T12" fmla="*/ 146 w 157"/>
                  <a:gd name="T13" fmla="*/ 1 h 147"/>
                  <a:gd name="T14" fmla="*/ 145 w 157"/>
                  <a:gd name="T15" fmla="*/ 1 h 147"/>
                  <a:gd name="T16" fmla="*/ 144 w 157"/>
                  <a:gd name="T17" fmla="*/ 1 h 147"/>
                  <a:gd name="T18" fmla="*/ 144 w 157"/>
                  <a:gd name="T19" fmla="*/ 1 h 147"/>
                  <a:gd name="T20" fmla="*/ 142 w 157"/>
                  <a:gd name="T21" fmla="*/ 1 h 147"/>
                  <a:gd name="T22" fmla="*/ 103 w 157"/>
                  <a:gd name="T23" fmla="*/ 6 h 147"/>
                  <a:gd name="T24" fmla="*/ 95 w 157"/>
                  <a:gd name="T25" fmla="*/ 16 h 147"/>
                  <a:gd name="T26" fmla="*/ 105 w 157"/>
                  <a:gd name="T27" fmla="*/ 23 h 147"/>
                  <a:gd name="T28" fmla="*/ 123 w 157"/>
                  <a:gd name="T29" fmla="*/ 21 h 147"/>
                  <a:gd name="T30" fmla="*/ 93 w 157"/>
                  <a:gd name="T31" fmla="*/ 63 h 147"/>
                  <a:gd name="T32" fmla="*/ 55 w 157"/>
                  <a:gd name="T33" fmla="*/ 68 h 147"/>
                  <a:gd name="T34" fmla="*/ 55 w 157"/>
                  <a:gd name="T35" fmla="*/ 68 h 147"/>
                  <a:gd name="T36" fmla="*/ 54 w 157"/>
                  <a:gd name="T37" fmla="*/ 68 h 147"/>
                  <a:gd name="T38" fmla="*/ 53 w 157"/>
                  <a:gd name="T39" fmla="*/ 69 h 147"/>
                  <a:gd name="T40" fmla="*/ 53 w 157"/>
                  <a:gd name="T41" fmla="*/ 69 h 147"/>
                  <a:gd name="T42" fmla="*/ 48 w 157"/>
                  <a:gd name="T43" fmla="*/ 73 h 147"/>
                  <a:gd name="T44" fmla="*/ 3 w 157"/>
                  <a:gd name="T45" fmla="*/ 133 h 147"/>
                  <a:gd name="T46" fmla="*/ 5 w 157"/>
                  <a:gd name="T47" fmla="*/ 145 h 147"/>
                  <a:gd name="T48" fmla="*/ 11 w 157"/>
                  <a:gd name="T49" fmla="*/ 147 h 147"/>
                  <a:gd name="T50" fmla="*/ 17 w 157"/>
                  <a:gd name="T51" fmla="*/ 143 h 147"/>
                  <a:gd name="T52" fmla="*/ 61 w 157"/>
                  <a:gd name="T53" fmla="*/ 85 h 147"/>
                  <a:gd name="T54" fmla="*/ 99 w 157"/>
                  <a:gd name="T55" fmla="*/ 80 h 147"/>
                  <a:gd name="T56" fmla="*/ 99 w 157"/>
                  <a:gd name="T57" fmla="*/ 80 h 147"/>
                  <a:gd name="T58" fmla="*/ 99 w 157"/>
                  <a:gd name="T59" fmla="*/ 80 h 147"/>
                  <a:gd name="T60" fmla="*/ 99 w 157"/>
                  <a:gd name="T61" fmla="*/ 80 h 147"/>
                  <a:gd name="T62" fmla="*/ 100 w 157"/>
                  <a:gd name="T63" fmla="*/ 80 h 147"/>
                  <a:gd name="T64" fmla="*/ 101 w 157"/>
                  <a:gd name="T65" fmla="*/ 79 h 147"/>
                  <a:gd name="T66" fmla="*/ 106 w 157"/>
                  <a:gd name="T67" fmla="*/ 75 h 147"/>
                  <a:gd name="T68" fmla="*/ 137 w 157"/>
                  <a:gd name="T69" fmla="*/ 32 h 147"/>
                  <a:gd name="T70" fmla="*/ 139 w 157"/>
                  <a:gd name="T71" fmla="*/ 45 h 147"/>
                  <a:gd name="T72" fmla="*/ 149 w 157"/>
                  <a:gd name="T73" fmla="*/ 53 h 147"/>
                  <a:gd name="T74" fmla="*/ 157 w 157"/>
                  <a:gd name="T75" fmla="*/ 43 h 147"/>
                  <a:gd name="T76" fmla="*/ 152 w 157"/>
                  <a:gd name="T77" fmla="*/ 8 h 147"/>
                  <a:gd name="T78" fmla="*/ 151 w 157"/>
                  <a:gd name="T79" fmla="*/ 6 h 147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57"/>
                  <a:gd name="T121" fmla="*/ 0 h 147"/>
                  <a:gd name="T122" fmla="*/ 157 w 157"/>
                  <a:gd name="T123" fmla="*/ 147 h 147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57" h="147">
                    <a:moveTo>
                      <a:pt x="151" y="6"/>
                    </a:moveTo>
                    <a:cubicBezTo>
                      <a:pt x="151" y="6"/>
                      <a:pt x="151" y="6"/>
                      <a:pt x="151" y="6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50" y="4"/>
                      <a:pt x="150" y="4"/>
                      <a:pt x="150" y="4"/>
                    </a:cubicBezTo>
                    <a:cubicBezTo>
                      <a:pt x="150" y="3"/>
                      <a:pt x="150" y="3"/>
                      <a:pt x="150" y="3"/>
                    </a:cubicBezTo>
                    <a:cubicBezTo>
                      <a:pt x="149" y="3"/>
                      <a:pt x="148" y="2"/>
                      <a:pt x="147" y="1"/>
                    </a:cubicBezTo>
                    <a:cubicBezTo>
                      <a:pt x="146" y="1"/>
                      <a:pt x="146" y="1"/>
                      <a:pt x="146" y="1"/>
                    </a:cubicBezTo>
                    <a:cubicBezTo>
                      <a:pt x="145" y="1"/>
                      <a:pt x="145" y="1"/>
                      <a:pt x="145" y="1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43" y="0"/>
                      <a:pt x="142" y="1"/>
                      <a:pt x="142" y="1"/>
                    </a:cubicBezTo>
                    <a:cubicBezTo>
                      <a:pt x="103" y="6"/>
                      <a:pt x="103" y="6"/>
                      <a:pt x="103" y="6"/>
                    </a:cubicBezTo>
                    <a:cubicBezTo>
                      <a:pt x="98" y="7"/>
                      <a:pt x="95" y="11"/>
                      <a:pt x="95" y="16"/>
                    </a:cubicBezTo>
                    <a:cubicBezTo>
                      <a:pt x="96" y="21"/>
                      <a:pt x="101" y="24"/>
                      <a:pt x="105" y="23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93" y="63"/>
                      <a:pt x="93" y="63"/>
                      <a:pt x="93" y="63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4" y="68"/>
                      <a:pt x="54" y="68"/>
                      <a:pt x="54" y="68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3" y="69"/>
                      <a:pt x="53" y="69"/>
                      <a:pt x="53" y="69"/>
                    </a:cubicBezTo>
                    <a:cubicBezTo>
                      <a:pt x="51" y="69"/>
                      <a:pt x="49" y="71"/>
                      <a:pt x="48" y="73"/>
                    </a:cubicBezTo>
                    <a:cubicBezTo>
                      <a:pt x="3" y="133"/>
                      <a:pt x="3" y="133"/>
                      <a:pt x="3" y="133"/>
                    </a:cubicBezTo>
                    <a:cubicBezTo>
                      <a:pt x="0" y="137"/>
                      <a:pt x="1" y="142"/>
                      <a:pt x="5" y="145"/>
                    </a:cubicBezTo>
                    <a:cubicBezTo>
                      <a:pt x="7" y="146"/>
                      <a:pt x="9" y="147"/>
                      <a:pt x="11" y="147"/>
                    </a:cubicBezTo>
                    <a:cubicBezTo>
                      <a:pt x="13" y="146"/>
                      <a:pt x="15" y="145"/>
                      <a:pt x="17" y="143"/>
                    </a:cubicBezTo>
                    <a:cubicBezTo>
                      <a:pt x="61" y="85"/>
                      <a:pt x="61" y="85"/>
                      <a:pt x="61" y="85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99" y="80"/>
                      <a:pt x="99" y="80"/>
                      <a:pt x="99" y="8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100" y="80"/>
                      <a:pt x="100" y="79"/>
                      <a:pt x="101" y="79"/>
                    </a:cubicBezTo>
                    <a:cubicBezTo>
                      <a:pt x="103" y="79"/>
                      <a:pt x="105" y="77"/>
                      <a:pt x="106" y="75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40" y="50"/>
                      <a:pt x="144" y="53"/>
                      <a:pt x="149" y="53"/>
                    </a:cubicBezTo>
                    <a:cubicBezTo>
                      <a:pt x="154" y="52"/>
                      <a:pt x="157" y="48"/>
                      <a:pt x="157" y="43"/>
                    </a:cubicBezTo>
                    <a:cubicBezTo>
                      <a:pt x="152" y="8"/>
                      <a:pt x="152" y="8"/>
                      <a:pt x="152" y="8"/>
                    </a:cubicBezTo>
                    <a:cubicBezTo>
                      <a:pt x="152" y="8"/>
                      <a:pt x="152" y="7"/>
                      <a:pt x="151" y="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4" name="Freeform 195"/>
              <p:cNvSpPr>
                <a:spLocks noChangeArrowheads="1"/>
              </p:cNvSpPr>
              <p:nvPr/>
            </p:nvSpPr>
            <p:spPr bwMode="auto">
              <a:xfrm>
                <a:off x="363538" y="1146175"/>
                <a:ext cx="312738" cy="701675"/>
              </a:xfrm>
              <a:custGeom>
                <a:avLst/>
                <a:gdLst>
                  <a:gd name="T0" fmla="*/ 81 w 83"/>
                  <a:gd name="T1" fmla="*/ 176 h 187"/>
                  <a:gd name="T2" fmla="*/ 77 w 83"/>
                  <a:gd name="T3" fmla="*/ 186 h 187"/>
                  <a:gd name="T4" fmla="*/ 68 w 83"/>
                  <a:gd name="T5" fmla="*/ 182 h 187"/>
                  <a:gd name="T6" fmla="*/ 2 w 83"/>
                  <a:gd name="T7" fmla="*/ 11 h 187"/>
                  <a:gd name="T8" fmla="*/ 6 w 83"/>
                  <a:gd name="T9" fmla="*/ 2 h 187"/>
                  <a:gd name="T10" fmla="*/ 16 w 83"/>
                  <a:gd name="T11" fmla="*/ 6 h 187"/>
                  <a:gd name="T12" fmla="*/ 81 w 83"/>
                  <a:gd name="T13" fmla="*/ 176 h 1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3"/>
                  <a:gd name="T22" fmla="*/ 0 h 187"/>
                  <a:gd name="T23" fmla="*/ 83 w 83"/>
                  <a:gd name="T24" fmla="*/ 187 h 18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3" h="187">
                    <a:moveTo>
                      <a:pt x="81" y="176"/>
                    </a:moveTo>
                    <a:cubicBezTo>
                      <a:pt x="83" y="180"/>
                      <a:pt x="81" y="184"/>
                      <a:pt x="77" y="186"/>
                    </a:cubicBezTo>
                    <a:cubicBezTo>
                      <a:pt x="73" y="187"/>
                      <a:pt x="69" y="186"/>
                      <a:pt x="68" y="18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0" y="8"/>
                      <a:pt x="2" y="3"/>
                      <a:pt x="6" y="2"/>
                    </a:cubicBezTo>
                    <a:cubicBezTo>
                      <a:pt x="10" y="0"/>
                      <a:pt x="14" y="2"/>
                      <a:pt x="16" y="6"/>
                    </a:cubicBezTo>
                    <a:lnTo>
                      <a:pt x="81" y="17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5" name="Freeform 196"/>
              <p:cNvSpPr>
                <a:spLocks noChangeArrowheads="1"/>
              </p:cNvSpPr>
              <p:nvPr/>
            </p:nvSpPr>
            <p:spPr bwMode="auto">
              <a:xfrm>
                <a:off x="627063" y="1454150"/>
                <a:ext cx="925513" cy="390525"/>
              </a:xfrm>
              <a:custGeom>
                <a:avLst/>
                <a:gdLst>
                  <a:gd name="T0" fmla="*/ 13 w 246"/>
                  <a:gd name="T1" fmla="*/ 103 h 104"/>
                  <a:gd name="T2" fmla="*/ 1 w 246"/>
                  <a:gd name="T3" fmla="*/ 99 h 104"/>
                  <a:gd name="T4" fmla="*/ 7 w 246"/>
                  <a:gd name="T5" fmla="*/ 89 h 104"/>
                  <a:gd name="T6" fmla="*/ 232 w 246"/>
                  <a:gd name="T7" fmla="*/ 2 h 104"/>
                  <a:gd name="T8" fmla="*/ 244 w 246"/>
                  <a:gd name="T9" fmla="*/ 5 h 104"/>
                  <a:gd name="T10" fmla="*/ 238 w 246"/>
                  <a:gd name="T11" fmla="*/ 16 h 104"/>
                  <a:gd name="T12" fmla="*/ 13 w 246"/>
                  <a:gd name="T13" fmla="*/ 103 h 10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6"/>
                  <a:gd name="T22" fmla="*/ 0 h 104"/>
                  <a:gd name="T23" fmla="*/ 246 w 246"/>
                  <a:gd name="T24" fmla="*/ 104 h 10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6" h="104">
                    <a:moveTo>
                      <a:pt x="13" y="103"/>
                    </a:moveTo>
                    <a:cubicBezTo>
                      <a:pt x="8" y="104"/>
                      <a:pt x="2" y="103"/>
                      <a:pt x="1" y="99"/>
                    </a:cubicBezTo>
                    <a:cubicBezTo>
                      <a:pt x="0" y="95"/>
                      <a:pt x="2" y="91"/>
                      <a:pt x="7" y="89"/>
                    </a:cubicBezTo>
                    <a:cubicBezTo>
                      <a:pt x="232" y="2"/>
                      <a:pt x="232" y="2"/>
                      <a:pt x="232" y="2"/>
                    </a:cubicBezTo>
                    <a:cubicBezTo>
                      <a:pt x="237" y="0"/>
                      <a:pt x="243" y="2"/>
                      <a:pt x="244" y="5"/>
                    </a:cubicBezTo>
                    <a:cubicBezTo>
                      <a:pt x="246" y="9"/>
                      <a:pt x="243" y="14"/>
                      <a:pt x="238" y="16"/>
                    </a:cubicBezTo>
                    <a:lnTo>
                      <a:pt x="13" y="10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6" name="Freeform 197"/>
              <p:cNvSpPr>
                <a:spLocks noChangeArrowheads="1"/>
              </p:cNvSpPr>
              <p:nvPr/>
            </p:nvSpPr>
            <p:spPr bwMode="auto">
              <a:xfrm>
                <a:off x="1443038" y="269875"/>
                <a:ext cx="228600" cy="417513"/>
              </a:xfrm>
              <a:custGeom>
                <a:avLst/>
                <a:gdLst>
                  <a:gd name="T0" fmla="*/ 31 w 144"/>
                  <a:gd name="T1" fmla="*/ 0 h 263"/>
                  <a:gd name="T2" fmla="*/ 144 w 144"/>
                  <a:gd name="T3" fmla="*/ 12 h 263"/>
                  <a:gd name="T4" fmla="*/ 114 w 144"/>
                  <a:gd name="T5" fmla="*/ 263 h 263"/>
                  <a:gd name="T6" fmla="*/ 0 w 144"/>
                  <a:gd name="T7" fmla="*/ 249 h 263"/>
                  <a:gd name="T8" fmla="*/ 31 w 144"/>
                  <a:gd name="T9" fmla="*/ 0 h 2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4"/>
                  <a:gd name="T16" fmla="*/ 0 h 263"/>
                  <a:gd name="T17" fmla="*/ 144 w 144"/>
                  <a:gd name="T18" fmla="*/ 263 h 2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4" h="263">
                    <a:moveTo>
                      <a:pt x="31" y="0"/>
                    </a:moveTo>
                    <a:lnTo>
                      <a:pt x="144" y="12"/>
                    </a:lnTo>
                    <a:lnTo>
                      <a:pt x="114" y="263"/>
                    </a:lnTo>
                    <a:lnTo>
                      <a:pt x="0" y="24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7" name="Freeform 198"/>
              <p:cNvSpPr>
                <a:spLocks noChangeArrowheads="1"/>
              </p:cNvSpPr>
              <p:nvPr/>
            </p:nvSpPr>
            <p:spPr bwMode="auto">
              <a:xfrm>
                <a:off x="1665288" y="454025"/>
                <a:ext cx="209550" cy="258763"/>
              </a:xfrm>
              <a:custGeom>
                <a:avLst/>
                <a:gdLst>
                  <a:gd name="T0" fmla="*/ 19 w 132"/>
                  <a:gd name="T1" fmla="*/ 0 h 163"/>
                  <a:gd name="T2" fmla="*/ 132 w 132"/>
                  <a:gd name="T3" fmla="*/ 14 h 163"/>
                  <a:gd name="T4" fmla="*/ 116 w 132"/>
                  <a:gd name="T5" fmla="*/ 163 h 163"/>
                  <a:gd name="T6" fmla="*/ 0 w 132"/>
                  <a:gd name="T7" fmla="*/ 149 h 163"/>
                  <a:gd name="T8" fmla="*/ 19 w 132"/>
                  <a:gd name="T9" fmla="*/ 0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"/>
                  <a:gd name="T16" fmla="*/ 0 h 163"/>
                  <a:gd name="T17" fmla="*/ 132 w 132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" h="163">
                    <a:moveTo>
                      <a:pt x="19" y="0"/>
                    </a:moveTo>
                    <a:lnTo>
                      <a:pt x="132" y="14"/>
                    </a:lnTo>
                    <a:lnTo>
                      <a:pt x="116" y="163"/>
                    </a:lnTo>
                    <a:lnTo>
                      <a:pt x="0" y="14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8" name="Freeform 199"/>
              <p:cNvSpPr>
                <a:spLocks noChangeArrowheads="1"/>
              </p:cNvSpPr>
              <p:nvPr/>
            </p:nvSpPr>
            <p:spPr bwMode="auto">
              <a:xfrm>
                <a:off x="1893888" y="657225"/>
                <a:ext cx="187325" cy="82550"/>
              </a:xfrm>
              <a:custGeom>
                <a:avLst/>
                <a:gdLst>
                  <a:gd name="T0" fmla="*/ 5 w 118"/>
                  <a:gd name="T1" fmla="*/ 0 h 52"/>
                  <a:gd name="T2" fmla="*/ 118 w 118"/>
                  <a:gd name="T3" fmla="*/ 14 h 52"/>
                  <a:gd name="T4" fmla="*/ 114 w 118"/>
                  <a:gd name="T5" fmla="*/ 52 h 52"/>
                  <a:gd name="T6" fmla="*/ 0 w 118"/>
                  <a:gd name="T7" fmla="*/ 40 h 52"/>
                  <a:gd name="T8" fmla="*/ 5 w 118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8"/>
                  <a:gd name="T16" fmla="*/ 0 h 52"/>
                  <a:gd name="T17" fmla="*/ 118 w 118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8" h="52">
                    <a:moveTo>
                      <a:pt x="5" y="0"/>
                    </a:moveTo>
                    <a:lnTo>
                      <a:pt x="118" y="14"/>
                    </a:lnTo>
                    <a:lnTo>
                      <a:pt x="114" y="52"/>
                    </a:lnTo>
                    <a:lnTo>
                      <a:pt x="0" y="4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09" name="Freeform 200"/>
              <p:cNvSpPr>
                <a:spLocks noChangeArrowheads="1"/>
              </p:cNvSpPr>
              <p:nvPr/>
            </p:nvSpPr>
            <p:spPr bwMode="auto">
              <a:xfrm>
                <a:off x="93663" y="2130425"/>
                <a:ext cx="596900" cy="476250"/>
              </a:xfrm>
              <a:custGeom>
                <a:avLst/>
                <a:gdLst>
                  <a:gd name="T0" fmla="*/ 150 w 159"/>
                  <a:gd name="T1" fmla="*/ 7 h 127"/>
                  <a:gd name="T2" fmla="*/ 124 w 159"/>
                  <a:gd name="T3" fmla="*/ 9 h 127"/>
                  <a:gd name="T4" fmla="*/ 99 w 159"/>
                  <a:gd name="T5" fmla="*/ 39 h 127"/>
                  <a:gd name="T6" fmla="*/ 68 w 159"/>
                  <a:gd name="T7" fmla="*/ 76 h 127"/>
                  <a:gd name="T8" fmla="*/ 52 w 159"/>
                  <a:gd name="T9" fmla="*/ 54 h 127"/>
                  <a:gd name="T10" fmla="*/ 0 w 159"/>
                  <a:gd name="T11" fmla="*/ 45 h 127"/>
                  <a:gd name="T12" fmla="*/ 52 w 159"/>
                  <a:gd name="T13" fmla="*/ 118 h 127"/>
                  <a:gd name="T14" fmla="*/ 63 w 159"/>
                  <a:gd name="T15" fmla="*/ 125 h 127"/>
                  <a:gd name="T16" fmla="*/ 64 w 159"/>
                  <a:gd name="T17" fmla="*/ 125 h 127"/>
                  <a:gd name="T18" fmla="*/ 64 w 159"/>
                  <a:gd name="T19" fmla="*/ 126 h 127"/>
                  <a:gd name="T20" fmla="*/ 82 w 159"/>
                  <a:gd name="T21" fmla="*/ 119 h 127"/>
                  <a:gd name="T22" fmla="*/ 152 w 159"/>
                  <a:gd name="T23" fmla="*/ 33 h 127"/>
                  <a:gd name="T24" fmla="*/ 150 w 159"/>
                  <a:gd name="T25" fmla="*/ 7 h 1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9"/>
                  <a:gd name="T40" fmla="*/ 0 h 127"/>
                  <a:gd name="T41" fmla="*/ 159 w 159"/>
                  <a:gd name="T42" fmla="*/ 127 h 1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9" h="127">
                    <a:moveTo>
                      <a:pt x="150" y="7"/>
                    </a:moveTo>
                    <a:cubicBezTo>
                      <a:pt x="142" y="0"/>
                      <a:pt x="130" y="1"/>
                      <a:pt x="124" y="9"/>
                    </a:cubicBezTo>
                    <a:cubicBezTo>
                      <a:pt x="99" y="39"/>
                      <a:pt x="99" y="39"/>
                      <a:pt x="99" y="39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52" y="118"/>
                      <a:pt x="52" y="118"/>
                      <a:pt x="52" y="118"/>
                    </a:cubicBezTo>
                    <a:cubicBezTo>
                      <a:pt x="55" y="122"/>
                      <a:pt x="59" y="125"/>
                      <a:pt x="63" y="125"/>
                    </a:cubicBezTo>
                    <a:cubicBezTo>
                      <a:pt x="64" y="125"/>
                      <a:pt x="64" y="125"/>
                      <a:pt x="64" y="125"/>
                    </a:cubicBezTo>
                    <a:cubicBezTo>
                      <a:pt x="64" y="126"/>
                      <a:pt x="64" y="126"/>
                      <a:pt x="64" y="126"/>
                    </a:cubicBezTo>
                    <a:cubicBezTo>
                      <a:pt x="71" y="127"/>
                      <a:pt x="77" y="124"/>
                      <a:pt x="82" y="119"/>
                    </a:cubicBezTo>
                    <a:cubicBezTo>
                      <a:pt x="152" y="33"/>
                      <a:pt x="152" y="33"/>
                      <a:pt x="152" y="33"/>
                    </a:cubicBezTo>
                    <a:cubicBezTo>
                      <a:pt x="159" y="25"/>
                      <a:pt x="158" y="13"/>
                      <a:pt x="150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0" name="Freeform 201"/>
              <p:cNvSpPr>
                <a:spLocks noChangeArrowheads="1"/>
              </p:cNvSpPr>
              <p:nvPr/>
            </p:nvSpPr>
            <p:spPr bwMode="auto">
              <a:xfrm>
                <a:off x="2157413" y="427038"/>
                <a:ext cx="714375" cy="725488"/>
              </a:xfrm>
              <a:custGeom>
                <a:avLst/>
                <a:gdLst>
                  <a:gd name="T0" fmla="*/ 113 w 190"/>
                  <a:gd name="T1" fmla="*/ 5 h 193"/>
                  <a:gd name="T2" fmla="*/ 22 w 190"/>
                  <a:gd name="T3" fmla="*/ 51 h 193"/>
                  <a:gd name="T4" fmla="*/ 60 w 190"/>
                  <a:gd name="T5" fmla="*/ 170 h 193"/>
                  <a:gd name="T6" fmla="*/ 179 w 190"/>
                  <a:gd name="T7" fmla="*/ 133 h 193"/>
                  <a:gd name="T8" fmla="*/ 188 w 190"/>
                  <a:gd name="T9" fmla="*/ 84 h 193"/>
                  <a:gd name="T10" fmla="*/ 101 w 190"/>
                  <a:gd name="T11" fmla="*/ 92 h 193"/>
                  <a:gd name="T12" fmla="*/ 113 w 190"/>
                  <a:gd name="T13" fmla="*/ 5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0"/>
                  <a:gd name="T22" fmla="*/ 0 h 193"/>
                  <a:gd name="T23" fmla="*/ 190 w 190"/>
                  <a:gd name="T24" fmla="*/ 193 h 19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0" h="193">
                    <a:moveTo>
                      <a:pt x="113" y="5"/>
                    </a:moveTo>
                    <a:cubicBezTo>
                      <a:pt x="77" y="0"/>
                      <a:pt x="40" y="17"/>
                      <a:pt x="22" y="51"/>
                    </a:cubicBezTo>
                    <a:cubicBezTo>
                      <a:pt x="0" y="94"/>
                      <a:pt x="17" y="148"/>
                      <a:pt x="60" y="170"/>
                    </a:cubicBezTo>
                    <a:cubicBezTo>
                      <a:pt x="103" y="193"/>
                      <a:pt x="156" y="176"/>
                      <a:pt x="179" y="133"/>
                    </a:cubicBezTo>
                    <a:cubicBezTo>
                      <a:pt x="187" y="117"/>
                      <a:pt x="190" y="100"/>
                      <a:pt x="188" y="84"/>
                    </a:cubicBezTo>
                    <a:cubicBezTo>
                      <a:pt x="101" y="92"/>
                      <a:pt x="101" y="92"/>
                      <a:pt x="101" y="92"/>
                    </a:cubicBezTo>
                    <a:lnTo>
                      <a:pt x="113" y="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1" name="Freeform 202"/>
              <p:cNvSpPr>
                <a:spLocks noChangeArrowheads="1"/>
              </p:cNvSpPr>
              <p:nvPr/>
            </p:nvSpPr>
            <p:spPr bwMode="auto">
              <a:xfrm>
                <a:off x="2627313" y="338138"/>
                <a:ext cx="330200" cy="330200"/>
              </a:xfrm>
              <a:custGeom>
                <a:avLst/>
                <a:gdLst>
                  <a:gd name="T0" fmla="*/ 41 w 88"/>
                  <a:gd name="T1" fmla="*/ 9 h 88"/>
                  <a:gd name="T2" fmla="*/ 13 w 88"/>
                  <a:gd name="T3" fmla="*/ 0 h 88"/>
                  <a:gd name="T4" fmla="*/ 0 w 88"/>
                  <a:gd name="T5" fmla="*/ 88 h 88"/>
                  <a:gd name="T6" fmla="*/ 88 w 88"/>
                  <a:gd name="T7" fmla="*/ 80 h 88"/>
                  <a:gd name="T8" fmla="*/ 41 w 88"/>
                  <a:gd name="T9" fmla="*/ 9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8"/>
                  <a:gd name="T16" fmla="*/ 0 h 88"/>
                  <a:gd name="T17" fmla="*/ 88 w 88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8" h="88">
                    <a:moveTo>
                      <a:pt x="41" y="9"/>
                    </a:moveTo>
                    <a:cubicBezTo>
                      <a:pt x="32" y="5"/>
                      <a:pt x="22" y="1"/>
                      <a:pt x="13" y="0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88" y="80"/>
                      <a:pt x="88" y="80"/>
                      <a:pt x="88" y="80"/>
                    </a:cubicBezTo>
                    <a:cubicBezTo>
                      <a:pt x="86" y="51"/>
                      <a:pt x="69" y="24"/>
                      <a:pt x="41" y="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2" name="Freeform 203"/>
              <p:cNvSpPr>
                <a:spLocks noChangeArrowheads="1"/>
              </p:cNvSpPr>
              <p:nvPr/>
            </p:nvSpPr>
            <p:spPr bwMode="auto">
              <a:xfrm>
                <a:off x="1404938" y="3670300"/>
                <a:ext cx="530225" cy="630238"/>
              </a:xfrm>
              <a:custGeom>
                <a:avLst/>
                <a:gdLst>
                  <a:gd name="T0" fmla="*/ 110 w 141"/>
                  <a:gd name="T1" fmla="*/ 133 h 168"/>
                  <a:gd name="T2" fmla="*/ 107 w 141"/>
                  <a:gd name="T3" fmla="*/ 131 h 168"/>
                  <a:gd name="T4" fmla="*/ 98 w 141"/>
                  <a:gd name="T5" fmla="*/ 134 h 168"/>
                  <a:gd name="T6" fmla="*/ 62 w 141"/>
                  <a:gd name="T7" fmla="*/ 143 h 168"/>
                  <a:gd name="T8" fmla="*/ 34 w 141"/>
                  <a:gd name="T9" fmla="*/ 91 h 168"/>
                  <a:gd name="T10" fmla="*/ 84 w 141"/>
                  <a:gd name="T11" fmla="*/ 106 h 168"/>
                  <a:gd name="T12" fmla="*/ 92 w 141"/>
                  <a:gd name="T13" fmla="*/ 102 h 168"/>
                  <a:gd name="T14" fmla="*/ 87 w 141"/>
                  <a:gd name="T15" fmla="*/ 93 h 168"/>
                  <a:gd name="T16" fmla="*/ 37 w 141"/>
                  <a:gd name="T17" fmla="*/ 78 h 168"/>
                  <a:gd name="T18" fmla="*/ 39 w 141"/>
                  <a:gd name="T19" fmla="*/ 71 h 168"/>
                  <a:gd name="T20" fmla="*/ 42 w 141"/>
                  <a:gd name="T21" fmla="*/ 63 h 168"/>
                  <a:gd name="T22" fmla="*/ 102 w 141"/>
                  <a:gd name="T23" fmla="*/ 81 h 168"/>
                  <a:gd name="T24" fmla="*/ 110 w 141"/>
                  <a:gd name="T25" fmla="*/ 77 h 168"/>
                  <a:gd name="T26" fmla="*/ 106 w 141"/>
                  <a:gd name="T27" fmla="*/ 69 h 168"/>
                  <a:gd name="T28" fmla="*/ 47 w 141"/>
                  <a:gd name="T29" fmla="*/ 51 h 168"/>
                  <a:gd name="T30" fmla="*/ 54 w 141"/>
                  <a:gd name="T31" fmla="*/ 41 h 168"/>
                  <a:gd name="T32" fmla="*/ 98 w 141"/>
                  <a:gd name="T33" fmla="*/ 25 h 168"/>
                  <a:gd name="T34" fmla="*/ 123 w 141"/>
                  <a:gd name="T35" fmla="*/ 54 h 168"/>
                  <a:gd name="T36" fmla="*/ 128 w 141"/>
                  <a:gd name="T37" fmla="*/ 61 h 168"/>
                  <a:gd name="T38" fmla="*/ 133 w 141"/>
                  <a:gd name="T39" fmla="*/ 62 h 168"/>
                  <a:gd name="T40" fmla="*/ 141 w 141"/>
                  <a:gd name="T41" fmla="*/ 56 h 168"/>
                  <a:gd name="T42" fmla="*/ 141 w 141"/>
                  <a:gd name="T43" fmla="*/ 52 h 168"/>
                  <a:gd name="T44" fmla="*/ 103 w 141"/>
                  <a:gd name="T45" fmla="*/ 9 h 168"/>
                  <a:gd name="T46" fmla="*/ 33 w 141"/>
                  <a:gd name="T47" fmla="*/ 40 h 168"/>
                  <a:gd name="T48" fmla="*/ 30 w 141"/>
                  <a:gd name="T49" fmla="*/ 45 h 168"/>
                  <a:gd name="T50" fmla="*/ 18 w 141"/>
                  <a:gd name="T51" fmla="*/ 42 h 168"/>
                  <a:gd name="T52" fmla="*/ 10 w 141"/>
                  <a:gd name="T53" fmla="*/ 46 h 168"/>
                  <a:gd name="T54" fmla="*/ 14 w 141"/>
                  <a:gd name="T55" fmla="*/ 54 h 168"/>
                  <a:gd name="T56" fmla="*/ 25 w 141"/>
                  <a:gd name="T57" fmla="*/ 57 h 168"/>
                  <a:gd name="T58" fmla="*/ 22 w 141"/>
                  <a:gd name="T59" fmla="*/ 66 h 168"/>
                  <a:gd name="T60" fmla="*/ 20 w 141"/>
                  <a:gd name="T61" fmla="*/ 73 h 168"/>
                  <a:gd name="T62" fmla="*/ 9 w 141"/>
                  <a:gd name="T63" fmla="*/ 69 h 168"/>
                  <a:gd name="T64" fmla="*/ 1 w 141"/>
                  <a:gd name="T65" fmla="*/ 74 h 168"/>
                  <a:gd name="T66" fmla="*/ 5 w 141"/>
                  <a:gd name="T67" fmla="*/ 82 h 168"/>
                  <a:gd name="T68" fmla="*/ 17 w 141"/>
                  <a:gd name="T69" fmla="*/ 86 h 168"/>
                  <a:gd name="T70" fmla="*/ 57 w 141"/>
                  <a:gd name="T71" fmla="*/ 160 h 168"/>
                  <a:gd name="T72" fmla="*/ 113 w 141"/>
                  <a:gd name="T73" fmla="*/ 145 h 168"/>
                  <a:gd name="T74" fmla="*/ 115 w 141"/>
                  <a:gd name="T75" fmla="*/ 142 h 168"/>
                  <a:gd name="T76" fmla="*/ 110 w 141"/>
                  <a:gd name="T77" fmla="*/ 133 h 16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41"/>
                  <a:gd name="T118" fmla="*/ 0 h 168"/>
                  <a:gd name="T119" fmla="*/ 141 w 141"/>
                  <a:gd name="T120" fmla="*/ 168 h 16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41" h="168">
                    <a:moveTo>
                      <a:pt x="110" y="133"/>
                    </a:moveTo>
                    <a:cubicBezTo>
                      <a:pt x="109" y="132"/>
                      <a:pt x="108" y="131"/>
                      <a:pt x="107" y="131"/>
                    </a:cubicBezTo>
                    <a:cubicBezTo>
                      <a:pt x="104" y="130"/>
                      <a:pt x="101" y="131"/>
                      <a:pt x="98" y="134"/>
                    </a:cubicBezTo>
                    <a:cubicBezTo>
                      <a:pt x="88" y="146"/>
                      <a:pt x="79" y="148"/>
                      <a:pt x="62" y="143"/>
                    </a:cubicBezTo>
                    <a:cubicBezTo>
                      <a:pt x="41" y="137"/>
                      <a:pt x="31" y="118"/>
                      <a:pt x="34" y="91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87" y="107"/>
                      <a:pt x="91" y="106"/>
                      <a:pt x="92" y="102"/>
                    </a:cubicBezTo>
                    <a:cubicBezTo>
                      <a:pt x="93" y="97"/>
                      <a:pt x="92" y="95"/>
                      <a:pt x="87" y="93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7" y="76"/>
                      <a:pt x="38" y="73"/>
                      <a:pt x="39" y="71"/>
                    </a:cubicBezTo>
                    <a:cubicBezTo>
                      <a:pt x="40" y="68"/>
                      <a:pt x="41" y="65"/>
                      <a:pt x="42" y="63"/>
                    </a:cubicBezTo>
                    <a:cubicBezTo>
                      <a:pt x="102" y="81"/>
                      <a:pt x="102" y="81"/>
                      <a:pt x="102" y="81"/>
                    </a:cubicBezTo>
                    <a:cubicBezTo>
                      <a:pt x="106" y="82"/>
                      <a:pt x="109" y="81"/>
                      <a:pt x="110" y="77"/>
                    </a:cubicBezTo>
                    <a:cubicBezTo>
                      <a:pt x="111" y="72"/>
                      <a:pt x="110" y="70"/>
                      <a:pt x="106" y="69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9" y="47"/>
                      <a:pt x="52" y="44"/>
                      <a:pt x="54" y="41"/>
                    </a:cubicBezTo>
                    <a:cubicBezTo>
                      <a:pt x="66" y="26"/>
                      <a:pt x="82" y="20"/>
                      <a:pt x="98" y="25"/>
                    </a:cubicBezTo>
                    <a:cubicBezTo>
                      <a:pt x="115" y="30"/>
                      <a:pt x="121" y="39"/>
                      <a:pt x="123" y="54"/>
                    </a:cubicBezTo>
                    <a:cubicBezTo>
                      <a:pt x="123" y="58"/>
                      <a:pt x="125" y="60"/>
                      <a:pt x="128" y="61"/>
                    </a:cubicBezTo>
                    <a:cubicBezTo>
                      <a:pt x="130" y="61"/>
                      <a:pt x="131" y="61"/>
                      <a:pt x="133" y="62"/>
                    </a:cubicBezTo>
                    <a:cubicBezTo>
                      <a:pt x="136" y="61"/>
                      <a:pt x="139" y="59"/>
                      <a:pt x="141" y="56"/>
                    </a:cubicBezTo>
                    <a:cubicBezTo>
                      <a:pt x="141" y="55"/>
                      <a:pt x="141" y="53"/>
                      <a:pt x="141" y="52"/>
                    </a:cubicBezTo>
                    <a:cubicBezTo>
                      <a:pt x="139" y="33"/>
                      <a:pt x="130" y="17"/>
                      <a:pt x="103" y="9"/>
                    </a:cubicBezTo>
                    <a:cubicBezTo>
                      <a:pt x="76" y="0"/>
                      <a:pt x="50" y="12"/>
                      <a:pt x="33" y="40"/>
                    </a:cubicBezTo>
                    <a:cubicBezTo>
                      <a:pt x="32" y="42"/>
                      <a:pt x="31" y="43"/>
                      <a:pt x="30" y="45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4" y="40"/>
                      <a:pt x="11" y="42"/>
                      <a:pt x="10" y="46"/>
                    </a:cubicBezTo>
                    <a:cubicBezTo>
                      <a:pt x="8" y="50"/>
                      <a:pt x="10" y="53"/>
                      <a:pt x="14" y="54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4" y="60"/>
                      <a:pt x="23" y="63"/>
                      <a:pt x="22" y="66"/>
                    </a:cubicBezTo>
                    <a:cubicBezTo>
                      <a:pt x="21" y="68"/>
                      <a:pt x="20" y="70"/>
                      <a:pt x="20" y="73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5" y="68"/>
                      <a:pt x="2" y="70"/>
                      <a:pt x="1" y="74"/>
                    </a:cubicBezTo>
                    <a:cubicBezTo>
                      <a:pt x="0" y="78"/>
                      <a:pt x="1" y="81"/>
                      <a:pt x="5" y="82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1" y="122"/>
                      <a:pt x="25" y="150"/>
                      <a:pt x="57" y="160"/>
                    </a:cubicBezTo>
                    <a:cubicBezTo>
                      <a:pt x="83" y="168"/>
                      <a:pt x="100" y="161"/>
                      <a:pt x="113" y="145"/>
                    </a:cubicBezTo>
                    <a:cubicBezTo>
                      <a:pt x="114" y="144"/>
                      <a:pt x="114" y="143"/>
                      <a:pt x="115" y="142"/>
                    </a:cubicBezTo>
                    <a:cubicBezTo>
                      <a:pt x="116" y="139"/>
                      <a:pt x="114" y="135"/>
                      <a:pt x="110" y="13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3" name="Freeform 204"/>
              <p:cNvSpPr>
                <a:spLocks noChangeArrowheads="1"/>
              </p:cNvSpPr>
              <p:nvPr/>
            </p:nvSpPr>
            <p:spPr bwMode="auto">
              <a:xfrm>
                <a:off x="642938" y="1050925"/>
                <a:ext cx="796925" cy="774700"/>
              </a:xfrm>
              <a:custGeom>
                <a:avLst/>
                <a:gdLst>
                  <a:gd name="T0" fmla="*/ 471 w 502"/>
                  <a:gd name="T1" fmla="*/ 60 h 488"/>
                  <a:gd name="T2" fmla="*/ 281 w 502"/>
                  <a:gd name="T3" fmla="*/ 308 h 488"/>
                  <a:gd name="T4" fmla="*/ 258 w 502"/>
                  <a:gd name="T5" fmla="*/ 218 h 488"/>
                  <a:gd name="T6" fmla="*/ 177 w 502"/>
                  <a:gd name="T7" fmla="*/ 370 h 488"/>
                  <a:gd name="T8" fmla="*/ 144 w 502"/>
                  <a:gd name="T9" fmla="*/ 263 h 488"/>
                  <a:gd name="T10" fmla="*/ 23 w 502"/>
                  <a:gd name="T11" fmla="*/ 488 h 488"/>
                  <a:gd name="T12" fmla="*/ 0 w 502"/>
                  <a:gd name="T13" fmla="*/ 464 h 488"/>
                  <a:gd name="T14" fmla="*/ 151 w 502"/>
                  <a:gd name="T15" fmla="*/ 192 h 488"/>
                  <a:gd name="T16" fmla="*/ 184 w 502"/>
                  <a:gd name="T17" fmla="*/ 299 h 488"/>
                  <a:gd name="T18" fmla="*/ 265 w 502"/>
                  <a:gd name="T19" fmla="*/ 145 h 488"/>
                  <a:gd name="T20" fmla="*/ 293 w 502"/>
                  <a:gd name="T21" fmla="*/ 246 h 488"/>
                  <a:gd name="T22" fmla="*/ 449 w 502"/>
                  <a:gd name="T23" fmla="*/ 43 h 488"/>
                  <a:gd name="T24" fmla="*/ 433 w 502"/>
                  <a:gd name="T25" fmla="*/ 29 h 488"/>
                  <a:gd name="T26" fmla="*/ 502 w 502"/>
                  <a:gd name="T27" fmla="*/ 0 h 488"/>
                  <a:gd name="T28" fmla="*/ 490 w 502"/>
                  <a:gd name="T29" fmla="*/ 74 h 488"/>
                  <a:gd name="T30" fmla="*/ 471 w 502"/>
                  <a:gd name="T31" fmla="*/ 60 h 48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02"/>
                  <a:gd name="T49" fmla="*/ 0 h 488"/>
                  <a:gd name="T50" fmla="*/ 502 w 502"/>
                  <a:gd name="T51" fmla="*/ 488 h 48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02" h="488">
                    <a:moveTo>
                      <a:pt x="471" y="60"/>
                    </a:moveTo>
                    <a:lnTo>
                      <a:pt x="281" y="308"/>
                    </a:lnTo>
                    <a:lnTo>
                      <a:pt x="258" y="218"/>
                    </a:lnTo>
                    <a:lnTo>
                      <a:pt x="177" y="370"/>
                    </a:lnTo>
                    <a:lnTo>
                      <a:pt x="144" y="263"/>
                    </a:lnTo>
                    <a:lnTo>
                      <a:pt x="23" y="488"/>
                    </a:lnTo>
                    <a:lnTo>
                      <a:pt x="0" y="464"/>
                    </a:lnTo>
                    <a:lnTo>
                      <a:pt x="151" y="192"/>
                    </a:lnTo>
                    <a:lnTo>
                      <a:pt x="184" y="299"/>
                    </a:lnTo>
                    <a:lnTo>
                      <a:pt x="265" y="145"/>
                    </a:lnTo>
                    <a:lnTo>
                      <a:pt x="293" y="246"/>
                    </a:lnTo>
                    <a:lnTo>
                      <a:pt x="449" y="43"/>
                    </a:lnTo>
                    <a:lnTo>
                      <a:pt x="433" y="29"/>
                    </a:lnTo>
                    <a:lnTo>
                      <a:pt x="502" y="0"/>
                    </a:lnTo>
                    <a:lnTo>
                      <a:pt x="490" y="74"/>
                    </a:lnTo>
                    <a:lnTo>
                      <a:pt x="471" y="6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4" name="Freeform 206"/>
              <p:cNvSpPr>
                <a:spLocks noChangeArrowheads="1"/>
              </p:cNvSpPr>
              <p:nvPr/>
            </p:nvSpPr>
            <p:spPr bwMode="auto">
              <a:xfrm>
                <a:off x="1338263" y="2103438"/>
                <a:ext cx="173038" cy="184150"/>
              </a:xfrm>
              <a:custGeom>
                <a:avLst/>
                <a:gdLst>
                  <a:gd name="T0" fmla="*/ 75 w 109"/>
                  <a:gd name="T1" fmla="*/ 9 h 116"/>
                  <a:gd name="T2" fmla="*/ 61 w 109"/>
                  <a:gd name="T3" fmla="*/ 14 h 116"/>
                  <a:gd name="T4" fmla="*/ 40 w 109"/>
                  <a:gd name="T5" fmla="*/ 71 h 116"/>
                  <a:gd name="T6" fmla="*/ 11 w 109"/>
                  <a:gd name="T7" fmla="*/ 0 h 116"/>
                  <a:gd name="T8" fmla="*/ 0 w 109"/>
                  <a:gd name="T9" fmla="*/ 5 h 116"/>
                  <a:gd name="T10" fmla="*/ 40 w 109"/>
                  <a:gd name="T11" fmla="*/ 116 h 116"/>
                  <a:gd name="T12" fmla="*/ 54 w 109"/>
                  <a:gd name="T13" fmla="*/ 111 h 116"/>
                  <a:gd name="T14" fmla="*/ 45 w 109"/>
                  <a:gd name="T15" fmla="*/ 88 h 116"/>
                  <a:gd name="T16" fmla="*/ 54 w 109"/>
                  <a:gd name="T17" fmla="*/ 59 h 116"/>
                  <a:gd name="T18" fmla="*/ 97 w 109"/>
                  <a:gd name="T19" fmla="*/ 97 h 116"/>
                  <a:gd name="T20" fmla="*/ 109 w 109"/>
                  <a:gd name="T21" fmla="*/ 92 h 116"/>
                  <a:gd name="T22" fmla="*/ 61 w 109"/>
                  <a:gd name="T23" fmla="*/ 50 h 116"/>
                  <a:gd name="T24" fmla="*/ 75 w 109"/>
                  <a:gd name="T25" fmla="*/ 9 h 1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9"/>
                  <a:gd name="T40" fmla="*/ 0 h 116"/>
                  <a:gd name="T41" fmla="*/ 109 w 109"/>
                  <a:gd name="T42" fmla="*/ 116 h 1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9" h="116">
                    <a:moveTo>
                      <a:pt x="75" y="9"/>
                    </a:moveTo>
                    <a:lnTo>
                      <a:pt x="61" y="14"/>
                    </a:lnTo>
                    <a:lnTo>
                      <a:pt x="40" y="71"/>
                    </a:lnTo>
                    <a:lnTo>
                      <a:pt x="11" y="0"/>
                    </a:lnTo>
                    <a:lnTo>
                      <a:pt x="0" y="5"/>
                    </a:lnTo>
                    <a:lnTo>
                      <a:pt x="40" y="116"/>
                    </a:lnTo>
                    <a:lnTo>
                      <a:pt x="54" y="111"/>
                    </a:lnTo>
                    <a:lnTo>
                      <a:pt x="45" y="88"/>
                    </a:lnTo>
                    <a:lnTo>
                      <a:pt x="54" y="59"/>
                    </a:lnTo>
                    <a:lnTo>
                      <a:pt x="97" y="97"/>
                    </a:lnTo>
                    <a:lnTo>
                      <a:pt x="109" y="92"/>
                    </a:lnTo>
                    <a:lnTo>
                      <a:pt x="61" y="50"/>
                    </a:lnTo>
                    <a:lnTo>
                      <a:pt x="75" y="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5" name="Freeform 207"/>
              <p:cNvSpPr>
                <a:spLocks noChangeArrowheads="1"/>
              </p:cNvSpPr>
              <p:nvPr/>
            </p:nvSpPr>
            <p:spPr bwMode="auto">
              <a:xfrm>
                <a:off x="1487488" y="2076450"/>
                <a:ext cx="153988" cy="166688"/>
              </a:xfrm>
              <a:custGeom>
                <a:avLst/>
                <a:gdLst>
                  <a:gd name="T0" fmla="*/ 23 w 41"/>
                  <a:gd name="T1" fmla="*/ 1 h 44"/>
                  <a:gd name="T2" fmla="*/ 16 w 41"/>
                  <a:gd name="T3" fmla="*/ 2 h 44"/>
                  <a:gd name="T4" fmla="*/ 8 w 41"/>
                  <a:gd name="T5" fmla="*/ 13 h 44"/>
                  <a:gd name="T6" fmla="*/ 5 w 41"/>
                  <a:gd name="T7" fmla="*/ 7 h 44"/>
                  <a:gd name="T8" fmla="*/ 0 w 41"/>
                  <a:gd name="T9" fmla="*/ 8 h 44"/>
                  <a:gd name="T10" fmla="*/ 13 w 41"/>
                  <a:gd name="T11" fmla="*/ 44 h 44"/>
                  <a:gd name="T12" fmla="*/ 18 w 41"/>
                  <a:gd name="T13" fmla="*/ 42 h 44"/>
                  <a:gd name="T14" fmla="*/ 11 w 41"/>
                  <a:gd name="T15" fmla="*/ 22 h 44"/>
                  <a:gd name="T16" fmla="*/ 11 w 41"/>
                  <a:gd name="T17" fmla="*/ 12 h 44"/>
                  <a:gd name="T18" fmla="*/ 17 w 41"/>
                  <a:gd name="T19" fmla="*/ 7 h 44"/>
                  <a:gd name="T20" fmla="*/ 23 w 41"/>
                  <a:gd name="T21" fmla="*/ 7 h 44"/>
                  <a:gd name="T22" fmla="*/ 27 w 41"/>
                  <a:gd name="T23" fmla="*/ 13 h 44"/>
                  <a:gd name="T24" fmla="*/ 35 w 41"/>
                  <a:gd name="T25" fmla="*/ 35 h 44"/>
                  <a:gd name="T26" fmla="*/ 41 w 41"/>
                  <a:gd name="T27" fmla="*/ 33 h 44"/>
                  <a:gd name="T28" fmla="*/ 33 w 41"/>
                  <a:gd name="T29" fmla="*/ 13 h 44"/>
                  <a:gd name="T30" fmla="*/ 29 w 41"/>
                  <a:gd name="T31" fmla="*/ 4 h 44"/>
                  <a:gd name="T32" fmla="*/ 23 w 41"/>
                  <a:gd name="T33" fmla="*/ 1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44"/>
                  <a:gd name="T53" fmla="*/ 41 w 41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44">
                    <a:moveTo>
                      <a:pt x="23" y="1"/>
                    </a:moveTo>
                    <a:cubicBezTo>
                      <a:pt x="21" y="0"/>
                      <a:pt x="19" y="1"/>
                      <a:pt x="16" y="2"/>
                    </a:cubicBezTo>
                    <a:cubicBezTo>
                      <a:pt x="11" y="3"/>
                      <a:pt x="9" y="7"/>
                      <a:pt x="8" y="1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19"/>
                      <a:pt x="10" y="15"/>
                      <a:pt x="11" y="12"/>
                    </a:cubicBezTo>
                    <a:cubicBezTo>
                      <a:pt x="12" y="10"/>
                      <a:pt x="14" y="8"/>
                      <a:pt x="17" y="7"/>
                    </a:cubicBezTo>
                    <a:cubicBezTo>
                      <a:pt x="19" y="6"/>
                      <a:pt x="21" y="6"/>
                      <a:pt x="23" y="7"/>
                    </a:cubicBezTo>
                    <a:cubicBezTo>
                      <a:pt x="25" y="7"/>
                      <a:pt x="26" y="10"/>
                      <a:pt x="27" y="13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9"/>
                      <a:pt x="30" y="6"/>
                      <a:pt x="29" y="4"/>
                    </a:cubicBezTo>
                    <a:cubicBezTo>
                      <a:pt x="28" y="3"/>
                      <a:pt x="26" y="2"/>
                      <a:pt x="23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6" name="Freeform 208"/>
              <p:cNvSpPr>
                <a:spLocks noEditPoints="1" noChangeArrowheads="1"/>
              </p:cNvSpPr>
              <p:nvPr/>
            </p:nvSpPr>
            <p:spPr bwMode="auto">
              <a:xfrm>
                <a:off x="1638300" y="2028825"/>
                <a:ext cx="134938" cy="153988"/>
              </a:xfrm>
              <a:custGeom>
                <a:avLst/>
                <a:gdLst>
                  <a:gd name="T0" fmla="*/ 12 w 36"/>
                  <a:gd name="T1" fmla="*/ 2 h 41"/>
                  <a:gd name="T2" fmla="*/ 2 w 36"/>
                  <a:gd name="T3" fmla="*/ 11 h 41"/>
                  <a:gd name="T4" fmla="*/ 2 w 36"/>
                  <a:gd name="T5" fmla="*/ 26 h 41"/>
                  <a:gd name="T6" fmla="*/ 11 w 36"/>
                  <a:gd name="T7" fmla="*/ 38 h 41"/>
                  <a:gd name="T8" fmla="*/ 24 w 36"/>
                  <a:gd name="T9" fmla="*/ 39 h 41"/>
                  <a:gd name="T10" fmla="*/ 34 w 36"/>
                  <a:gd name="T11" fmla="*/ 29 h 41"/>
                  <a:gd name="T12" fmla="*/ 34 w 36"/>
                  <a:gd name="T13" fmla="*/ 14 h 41"/>
                  <a:gd name="T14" fmla="*/ 25 w 36"/>
                  <a:gd name="T15" fmla="*/ 3 h 41"/>
                  <a:gd name="T16" fmla="*/ 12 w 36"/>
                  <a:gd name="T17" fmla="*/ 2 h 41"/>
                  <a:gd name="T18" fmla="*/ 29 w 36"/>
                  <a:gd name="T19" fmla="*/ 28 h 41"/>
                  <a:gd name="T20" fmla="*/ 23 w 36"/>
                  <a:gd name="T21" fmla="*/ 34 h 41"/>
                  <a:gd name="T22" fmla="*/ 15 w 36"/>
                  <a:gd name="T23" fmla="*/ 33 h 41"/>
                  <a:gd name="T24" fmla="*/ 8 w 36"/>
                  <a:gd name="T25" fmla="*/ 24 h 41"/>
                  <a:gd name="T26" fmla="*/ 7 w 36"/>
                  <a:gd name="T27" fmla="*/ 12 h 41"/>
                  <a:gd name="T28" fmla="*/ 13 w 36"/>
                  <a:gd name="T29" fmla="*/ 6 h 41"/>
                  <a:gd name="T30" fmla="*/ 21 w 36"/>
                  <a:gd name="T31" fmla="*/ 7 h 41"/>
                  <a:gd name="T32" fmla="*/ 28 w 36"/>
                  <a:gd name="T33" fmla="*/ 17 h 41"/>
                  <a:gd name="T34" fmla="*/ 29 w 36"/>
                  <a:gd name="T35" fmla="*/ 28 h 4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41"/>
                  <a:gd name="T56" fmla="*/ 36 w 36"/>
                  <a:gd name="T57" fmla="*/ 41 h 4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41">
                    <a:moveTo>
                      <a:pt x="12" y="2"/>
                    </a:moveTo>
                    <a:cubicBezTo>
                      <a:pt x="7" y="3"/>
                      <a:pt x="4" y="6"/>
                      <a:pt x="2" y="11"/>
                    </a:cubicBezTo>
                    <a:cubicBezTo>
                      <a:pt x="0" y="15"/>
                      <a:pt x="0" y="20"/>
                      <a:pt x="2" y="26"/>
                    </a:cubicBezTo>
                    <a:cubicBezTo>
                      <a:pt x="4" y="31"/>
                      <a:pt x="7" y="35"/>
                      <a:pt x="11" y="38"/>
                    </a:cubicBezTo>
                    <a:cubicBezTo>
                      <a:pt x="15" y="40"/>
                      <a:pt x="20" y="41"/>
                      <a:pt x="24" y="39"/>
                    </a:cubicBezTo>
                    <a:cubicBezTo>
                      <a:pt x="29" y="37"/>
                      <a:pt x="32" y="34"/>
                      <a:pt x="34" y="29"/>
                    </a:cubicBezTo>
                    <a:cubicBezTo>
                      <a:pt x="36" y="25"/>
                      <a:pt x="36" y="20"/>
                      <a:pt x="34" y="14"/>
                    </a:cubicBezTo>
                    <a:cubicBezTo>
                      <a:pt x="32" y="9"/>
                      <a:pt x="29" y="5"/>
                      <a:pt x="25" y="3"/>
                    </a:cubicBezTo>
                    <a:cubicBezTo>
                      <a:pt x="21" y="0"/>
                      <a:pt x="16" y="0"/>
                      <a:pt x="12" y="2"/>
                    </a:cubicBezTo>
                    <a:close/>
                    <a:moveTo>
                      <a:pt x="29" y="28"/>
                    </a:moveTo>
                    <a:cubicBezTo>
                      <a:pt x="28" y="31"/>
                      <a:pt x="26" y="33"/>
                      <a:pt x="23" y="34"/>
                    </a:cubicBezTo>
                    <a:cubicBezTo>
                      <a:pt x="20" y="35"/>
                      <a:pt x="18" y="35"/>
                      <a:pt x="15" y="33"/>
                    </a:cubicBezTo>
                    <a:cubicBezTo>
                      <a:pt x="12" y="32"/>
                      <a:pt x="10" y="29"/>
                      <a:pt x="8" y="24"/>
                    </a:cubicBezTo>
                    <a:cubicBezTo>
                      <a:pt x="7" y="19"/>
                      <a:pt x="6" y="15"/>
                      <a:pt x="7" y="12"/>
                    </a:cubicBezTo>
                    <a:cubicBezTo>
                      <a:pt x="8" y="9"/>
                      <a:pt x="10" y="7"/>
                      <a:pt x="13" y="6"/>
                    </a:cubicBezTo>
                    <a:cubicBezTo>
                      <a:pt x="16" y="5"/>
                      <a:pt x="18" y="6"/>
                      <a:pt x="21" y="7"/>
                    </a:cubicBezTo>
                    <a:cubicBezTo>
                      <a:pt x="24" y="8"/>
                      <a:pt x="26" y="12"/>
                      <a:pt x="28" y="17"/>
                    </a:cubicBezTo>
                    <a:cubicBezTo>
                      <a:pt x="30" y="21"/>
                      <a:pt x="30" y="25"/>
                      <a:pt x="29" y="2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7" name="Freeform 209"/>
              <p:cNvSpPr>
                <a:spLocks noChangeArrowheads="1"/>
              </p:cNvSpPr>
              <p:nvPr/>
            </p:nvSpPr>
            <p:spPr bwMode="auto">
              <a:xfrm>
                <a:off x="1754188" y="1952625"/>
                <a:ext cx="177800" cy="177800"/>
              </a:xfrm>
              <a:custGeom>
                <a:avLst/>
                <a:gdLst>
                  <a:gd name="T0" fmla="*/ 100 w 112"/>
                  <a:gd name="T1" fmla="*/ 71 h 112"/>
                  <a:gd name="T2" fmla="*/ 57 w 112"/>
                  <a:gd name="T3" fmla="*/ 17 h 112"/>
                  <a:gd name="T4" fmla="*/ 48 w 112"/>
                  <a:gd name="T5" fmla="*/ 19 h 112"/>
                  <a:gd name="T6" fmla="*/ 53 w 112"/>
                  <a:gd name="T7" fmla="*/ 88 h 112"/>
                  <a:gd name="T8" fmla="*/ 12 w 112"/>
                  <a:gd name="T9" fmla="*/ 33 h 112"/>
                  <a:gd name="T10" fmla="*/ 0 w 112"/>
                  <a:gd name="T11" fmla="*/ 38 h 112"/>
                  <a:gd name="T12" fmla="*/ 55 w 112"/>
                  <a:gd name="T13" fmla="*/ 112 h 112"/>
                  <a:gd name="T14" fmla="*/ 64 w 112"/>
                  <a:gd name="T15" fmla="*/ 107 h 112"/>
                  <a:gd name="T16" fmla="*/ 60 w 112"/>
                  <a:gd name="T17" fmla="*/ 41 h 112"/>
                  <a:gd name="T18" fmla="*/ 100 w 112"/>
                  <a:gd name="T19" fmla="*/ 95 h 112"/>
                  <a:gd name="T20" fmla="*/ 112 w 112"/>
                  <a:gd name="T21" fmla="*/ 90 h 112"/>
                  <a:gd name="T22" fmla="*/ 105 w 112"/>
                  <a:gd name="T23" fmla="*/ 0 h 112"/>
                  <a:gd name="T24" fmla="*/ 95 w 112"/>
                  <a:gd name="T25" fmla="*/ 3 h 112"/>
                  <a:gd name="T26" fmla="*/ 100 w 112"/>
                  <a:gd name="T27" fmla="*/ 71 h 1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2"/>
                  <a:gd name="T43" fmla="*/ 0 h 112"/>
                  <a:gd name="T44" fmla="*/ 112 w 112"/>
                  <a:gd name="T45" fmla="*/ 112 h 1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2" h="112">
                    <a:moveTo>
                      <a:pt x="100" y="71"/>
                    </a:moveTo>
                    <a:lnTo>
                      <a:pt x="57" y="17"/>
                    </a:lnTo>
                    <a:lnTo>
                      <a:pt x="48" y="19"/>
                    </a:lnTo>
                    <a:lnTo>
                      <a:pt x="53" y="88"/>
                    </a:lnTo>
                    <a:lnTo>
                      <a:pt x="12" y="33"/>
                    </a:lnTo>
                    <a:lnTo>
                      <a:pt x="0" y="38"/>
                    </a:lnTo>
                    <a:lnTo>
                      <a:pt x="55" y="112"/>
                    </a:lnTo>
                    <a:lnTo>
                      <a:pt x="64" y="107"/>
                    </a:lnTo>
                    <a:lnTo>
                      <a:pt x="60" y="41"/>
                    </a:lnTo>
                    <a:lnTo>
                      <a:pt x="100" y="95"/>
                    </a:lnTo>
                    <a:lnTo>
                      <a:pt x="112" y="90"/>
                    </a:lnTo>
                    <a:lnTo>
                      <a:pt x="105" y="0"/>
                    </a:lnTo>
                    <a:lnTo>
                      <a:pt x="95" y="3"/>
                    </a:lnTo>
                    <a:lnTo>
                      <a:pt x="100" y="71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8" name="Freeform 210"/>
              <p:cNvSpPr>
                <a:spLocks noChangeArrowheads="1"/>
              </p:cNvSpPr>
              <p:nvPr/>
            </p:nvSpPr>
            <p:spPr bwMode="auto">
              <a:xfrm>
                <a:off x="2003425" y="1863725"/>
                <a:ext cx="165100" cy="182563"/>
              </a:xfrm>
              <a:custGeom>
                <a:avLst/>
                <a:gdLst>
                  <a:gd name="T0" fmla="*/ 31 w 44"/>
                  <a:gd name="T1" fmla="*/ 8 h 49"/>
                  <a:gd name="T2" fmla="*/ 26 w 44"/>
                  <a:gd name="T3" fmla="*/ 7 h 49"/>
                  <a:gd name="T4" fmla="*/ 20 w 44"/>
                  <a:gd name="T5" fmla="*/ 7 h 49"/>
                  <a:gd name="T6" fmla="*/ 12 w 44"/>
                  <a:gd name="T7" fmla="*/ 19 h 49"/>
                  <a:gd name="T8" fmla="*/ 5 w 44"/>
                  <a:gd name="T9" fmla="*/ 0 h 49"/>
                  <a:gd name="T10" fmla="*/ 0 w 44"/>
                  <a:gd name="T11" fmla="*/ 2 h 49"/>
                  <a:gd name="T12" fmla="*/ 17 w 44"/>
                  <a:gd name="T13" fmla="*/ 49 h 49"/>
                  <a:gd name="T14" fmla="*/ 22 w 44"/>
                  <a:gd name="T15" fmla="*/ 47 h 49"/>
                  <a:gd name="T16" fmla="*/ 15 w 44"/>
                  <a:gd name="T17" fmla="*/ 28 h 49"/>
                  <a:gd name="T18" fmla="*/ 15 w 44"/>
                  <a:gd name="T19" fmla="*/ 18 h 49"/>
                  <a:gd name="T20" fmla="*/ 21 w 44"/>
                  <a:gd name="T21" fmla="*/ 12 h 49"/>
                  <a:gd name="T22" fmla="*/ 25 w 44"/>
                  <a:gd name="T23" fmla="*/ 12 h 49"/>
                  <a:gd name="T24" fmla="*/ 29 w 44"/>
                  <a:gd name="T25" fmla="*/ 15 h 49"/>
                  <a:gd name="T26" fmla="*/ 31 w 44"/>
                  <a:gd name="T27" fmla="*/ 20 h 49"/>
                  <a:gd name="T28" fmla="*/ 39 w 44"/>
                  <a:gd name="T29" fmla="*/ 41 h 49"/>
                  <a:gd name="T30" fmla="*/ 44 w 44"/>
                  <a:gd name="T31" fmla="*/ 39 h 49"/>
                  <a:gd name="T32" fmla="*/ 37 w 44"/>
                  <a:gd name="T33" fmla="*/ 18 h 49"/>
                  <a:gd name="T34" fmla="*/ 34 w 44"/>
                  <a:gd name="T35" fmla="*/ 12 h 49"/>
                  <a:gd name="T36" fmla="*/ 31 w 44"/>
                  <a:gd name="T37" fmla="*/ 8 h 4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4"/>
                  <a:gd name="T58" fmla="*/ 0 h 49"/>
                  <a:gd name="T59" fmla="*/ 44 w 44"/>
                  <a:gd name="T60" fmla="*/ 49 h 4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4" h="49">
                    <a:moveTo>
                      <a:pt x="31" y="8"/>
                    </a:moveTo>
                    <a:cubicBezTo>
                      <a:pt x="29" y="7"/>
                      <a:pt x="28" y="7"/>
                      <a:pt x="26" y="7"/>
                    </a:cubicBezTo>
                    <a:cubicBezTo>
                      <a:pt x="24" y="6"/>
                      <a:pt x="22" y="7"/>
                      <a:pt x="20" y="7"/>
                    </a:cubicBezTo>
                    <a:cubicBezTo>
                      <a:pt x="15" y="9"/>
                      <a:pt x="13" y="13"/>
                      <a:pt x="12" y="19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5"/>
                      <a:pt x="14" y="21"/>
                      <a:pt x="15" y="18"/>
                    </a:cubicBezTo>
                    <a:cubicBezTo>
                      <a:pt x="16" y="15"/>
                      <a:pt x="18" y="13"/>
                      <a:pt x="21" y="12"/>
                    </a:cubicBezTo>
                    <a:cubicBezTo>
                      <a:pt x="22" y="12"/>
                      <a:pt x="24" y="12"/>
                      <a:pt x="25" y="12"/>
                    </a:cubicBezTo>
                    <a:cubicBezTo>
                      <a:pt x="27" y="13"/>
                      <a:pt x="28" y="13"/>
                      <a:pt x="29" y="15"/>
                    </a:cubicBezTo>
                    <a:cubicBezTo>
                      <a:pt x="29" y="16"/>
                      <a:pt x="30" y="17"/>
                      <a:pt x="31" y="20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5" y="15"/>
                      <a:pt x="35" y="13"/>
                      <a:pt x="34" y="12"/>
                    </a:cubicBezTo>
                    <a:cubicBezTo>
                      <a:pt x="33" y="11"/>
                      <a:pt x="32" y="9"/>
                      <a:pt x="31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19" name="Freeform 211"/>
              <p:cNvSpPr>
                <a:spLocks noEditPoints="1" noChangeArrowheads="1"/>
              </p:cNvSpPr>
              <p:nvPr/>
            </p:nvSpPr>
            <p:spPr bwMode="auto">
              <a:xfrm>
                <a:off x="2168525" y="1836738"/>
                <a:ext cx="134938" cy="153988"/>
              </a:xfrm>
              <a:custGeom>
                <a:avLst/>
                <a:gdLst>
                  <a:gd name="T0" fmla="*/ 11 w 36"/>
                  <a:gd name="T1" fmla="*/ 1 h 41"/>
                  <a:gd name="T2" fmla="*/ 2 w 36"/>
                  <a:gd name="T3" fmla="*/ 11 h 41"/>
                  <a:gd name="T4" fmla="*/ 2 w 36"/>
                  <a:gd name="T5" fmla="*/ 26 h 41"/>
                  <a:gd name="T6" fmla="*/ 11 w 36"/>
                  <a:gd name="T7" fmla="*/ 37 h 41"/>
                  <a:gd name="T8" fmla="*/ 24 w 36"/>
                  <a:gd name="T9" fmla="*/ 39 h 41"/>
                  <a:gd name="T10" fmla="*/ 34 w 36"/>
                  <a:gd name="T11" fmla="*/ 29 h 41"/>
                  <a:gd name="T12" fmla="*/ 34 w 36"/>
                  <a:gd name="T13" fmla="*/ 14 h 41"/>
                  <a:gd name="T14" fmla="*/ 25 w 36"/>
                  <a:gd name="T15" fmla="*/ 3 h 41"/>
                  <a:gd name="T16" fmla="*/ 11 w 36"/>
                  <a:gd name="T17" fmla="*/ 1 h 41"/>
                  <a:gd name="T18" fmla="*/ 29 w 36"/>
                  <a:gd name="T19" fmla="*/ 28 h 41"/>
                  <a:gd name="T20" fmla="*/ 23 w 36"/>
                  <a:gd name="T21" fmla="*/ 34 h 41"/>
                  <a:gd name="T22" fmla="*/ 15 w 36"/>
                  <a:gd name="T23" fmla="*/ 33 h 41"/>
                  <a:gd name="T24" fmla="*/ 8 w 36"/>
                  <a:gd name="T25" fmla="*/ 23 h 41"/>
                  <a:gd name="T26" fmla="*/ 7 w 36"/>
                  <a:gd name="T27" fmla="*/ 12 h 41"/>
                  <a:gd name="T28" fmla="*/ 13 w 36"/>
                  <a:gd name="T29" fmla="*/ 6 h 41"/>
                  <a:gd name="T30" fmla="*/ 21 w 36"/>
                  <a:gd name="T31" fmla="*/ 7 h 41"/>
                  <a:gd name="T32" fmla="*/ 28 w 36"/>
                  <a:gd name="T33" fmla="*/ 16 h 41"/>
                  <a:gd name="T34" fmla="*/ 29 w 36"/>
                  <a:gd name="T35" fmla="*/ 28 h 4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"/>
                  <a:gd name="T55" fmla="*/ 0 h 41"/>
                  <a:gd name="T56" fmla="*/ 36 w 36"/>
                  <a:gd name="T57" fmla="*/ 41 h 4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" h="41">
                    <a:moveTo>
                      <a:pt x="11" y="1"/>
                    </a:moveTo>
                    <a:cubicBezTo>
                      <a:pt x="7" y="3"/>
                      <a:pt x="4" y="6"/>
                      <a:pt x="2" y="11"/>
                    </a:cubicBezTo>
                    <a:cubicBezTo>
                      <a:pt x="0" y="15"/>
                      <a:pt x="0" y="20"/>
                      <a:pt x="2" y="26"/>
                    </a:cubicBezTo>
                    <a:cubicBezTo>
                      <a:pt x="4" y="31"/>
                      <a:pt x="7" y="35"/>
                      <a:pt x="11" y="37"/>
                    </a:cubicBezTo>
                    <a:cubicBezTo>
                      <a:pt x="15" y="40"/>
                      <a:pt x="19" y="41"/>
                      <a:pt x="24" y="39"/>
                    </a:cubicBezTo>
                    <a:cubicBezTo>
                      <a:pt x="29" y="37"/>
                      <a:pt x="32" y="34"/>
                      <a:pt x="34" y="29"/>
                    </a:cubicBezTo>
                    <a:cubicBezTo>
                      <a:pt x="36" y="25"/>
                      <a:pt x="36" y="20"/>
                      <a:pt x="34" y="14"/>
                    </a:cubicBezTo>
                    <a:cubicBezTo>
                      <a:pt x="32" y="9"/>
                      <a:pt x="29" y="5"/>
                      <a:pt x="25" y="3"/>
                    </a:cubicBezTo>
                    <a:cubicBezTo>
                      <a:pt x="21" y="0"/>
                      <a:pt x="16" y="0"/>
                      <a:pt x="11" y="1"/>
                    </a:cubicBezTo>
                    <a:close/>
                    <a:moveTo>
                      <a:pt x="29" y="28"/>
                    </a:moveTo>
                    <a:cubicBezTo>
                      <a:pt x="28" y="31"/>
                      <a:pt x="26" y="33"/>
                      <a:pt x="23" y="34"/>
                    </a:cubicBezTo>
                    <a:cubicBezTo>
                      <a:pt x="20" y="35"/>
                      <a:pt x="17" y="35"/>
                      <a:pt x="15" y="33"/>
                    </a:cubicBezTo>
                    <a:cubicBezTo>
                      <a:pt x="12" y="32"/>
                      <a:pt x="10" y="29"/>
                      <a:pt x="8" y="23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9"/>
                      <a:pt x="10" y="7"/>
                      <a:pt x="13" y="6"/>
                    </a:cubicBezTo>
                    <a:cubicBezTo>
                      <a:pt x="15" y="5"/>
                      <a:pt x="18" y="5"/>
                      <a:pt x="21" y="7"/>
                    </a:cubicBezTo>
                    <a:cubicBezTo>
                      <a:pt x="24" y="8"/>
                      <a:pt x="26" y="12"/>
                      <a:pt x="28" y="16"/>
                    </a:cubicBezTo>
                    <a:cubicBezTo>
                      <a:pt x="29" y="21"/>
                      <a:pt x="30" y="25"/>
                      <a:pt x="29" y="2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0" name="Freeform 212"/>
              <p:cNvSpPr>
                <a:spLocks noChangeArrowheads="1"/>
              </p:cNvSpPr>
              <p:nvPr/>
            </p:nvSpPr>
            <p:spPr bwMode="auto">
              <a:xfrm>
                <a:off x="2281238" y="1757363"/>
                <a:ext cx="180975" cy="180975"/>
              </a:xfrm>
              <a:custGeom>
                <a:avLst/>
                <a:gdLst>
                  <a:gd name="T0" fmla="*/ 97 w 114"/>
                  <a:gd name="T1" fmla="*/ 5 h 114"/>
                  <a:gd name="T2" fmla="*/ 99 w 114"/>
                  <a:gd name="T3" fmla="*/ 74 h 114"/>
                  <a:gd name="T4" fmla="*/ 59 w 114"/>
                  <a:gd name="T5" fmla="*/ 19 h 114"/>
                  <a:gd name="T6" fmla="*/ 50 w 114"/>
                  <a:gd name="T7" fmla="*/ 22 h 114"/>
                  <a:gd name="T8" fmla="*/ 54 w 114"/>
                  <a:gd name="T9" fmla="*/ 90 h 114"/>
                  <a:gd name="T10" fmla="*/ 14 w 114"/>
                  <a:gd name="T11" fmla="*/ 36 h 114"/>
                  <a:gd name="T12" fmla="*/ 0 w 114"/>
                  <a:gd name="T13" fmla="*/ 40 h 114"/>
                  <a:gd name="T14" fmla="*/ 57 w 114"/>
                  <a:gd name="T15" fmla="*/ 114 h 114"/>
                  <a:gd name="T16" fmla="*/ 66 w 114"/>
                  <a:gd name="T17" fmla="*/ 109 h 114"/>
                  <a:gd name="T18" fmla="*/ 62 w 114"/>
                  <a:gd name="T19" fmla="*/ 43 h 114"/>
                  <a:gd name="T20" fmla="*/ 102 w 114"/>
                  <a:gd name="T21" fmla="*/ 97 h 114"/>
                  <a:gd name="T22" fmla="*/ 114 w 114"/>
                  <a:gd name="T23" fmla="*/ 93 h 114"/>
                  <a:gd name="T24" fmla="*/ 107 w 114"/>
                  <a:gd name="T25" fmla="*/ 0 h 114"/>
                  <a:gd name="T26" fmla="*/ 97 w 114"/>
                  <a:gd name="T27" fmla="*/ 5 h 1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4"/>
                  <a:gd name="T43" fmla="*/ 0 h 114"/>
                  <a:gd name="T44" fmla="*/ 114 w 114"/>
                  <a:gd name="T45" fmla="*/ 114 h 1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4" h="114">
                    <a:moveTo>
                      <a:pt x="97" y="5"/>
                    </a:moveTo>
                    <a:lnTo>
                      <a:pt x="99" y="74"/>
                    </a:lnTo>
                    <a:lnTo>
                      <a:pt x="59" y="19"/>
                    </a:lnTo>
                    <a:lnTo>
                      <a:pt x="50" y="22"/>
                    </a:lnTo>
                    <a:lnTo>
                      <a:pt x="54" y="90"/>
                    </a:lnTo>
                    <a:lnTo>
                      <a:pt x="14" y="36"/>
                    </a:lnTo>
                    <a:lnTo>
                      <a:pt x="0" y="40"/>
                    </a:lnTo>
                    <a:lnTo>
                      <a:pt x="57" y="114"/>
                    </a:lnTo>
                    <a:lnTo>
                      <a:pt x="66" y="109"/>
                    </a:lnTo>
                    <a:lnTo>
                      <a:pt x="62" y="43"/>
                    </a:lnTo>
                    <a:lnTo>
                      <a:pt x="102" y="97"/>
                    </a:lnTo>
                    <a:lnTo>
                      <a:pt x="114" y="93"/>
                    </a:lnTo>
                    <a:lnTo>
                      <a:pt x="107" y="0"/>
                    </a:lnTo>
                    <a:lnTo>
                      <a:pt x="97" y="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1" name="Freeform 213"/>
              <p:cNvSpPr>
                <a:spLocks noChangeArrowheads="1"/>
              </p:cNvSpPr>
              <p:nvPr/>
            </p:nvSpPr>
            <p:spPr bwMode="auto">
              <a:xfrm>
                <a:off x="1946275" y="1987550"/>
                <a:ext cx="57150" cy="30163"/>
              </a:xfrm>
              <a:custGeom>
                <a:avLst/>
                <a:gdLst>
                  <a:gd name="T0" fmla="*/ 31 w 36"/>
                  <a:gd name="T1" fmla="*/ 0 h 19"/>
                  <a:gd name="T2" fmla="*/ 36 w 36"/>
                  <a:gd name="T3" fmla="*/ 7 h 19"/>
                  <a:gd name="T4" fmla="*/ 3 w 36"/>
                  <a:gd name="T5" fmla="*/ 19 h 19"/>
                  <a:gd name="T6" fmla="*/ 0 w 36"/>
                  <a:gd name="T7" fmla="*/ 9 h 19"/>
                  <a:gd name="T8" fmla="*/ 31 w 3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"/>
                  <a:gd name="T16" fmla="*/ 0 h 19"/>
                  <a:gd name="T17" fmla="*/ 36 w 3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" h="19">
                    <a:moveTo>
                      <a:pt x="31" y="0"/>
                    </a:moveTo>
                    <a:lnTo>
                      <a:pt x="36" y="7"/>
                    </a:lnTo>
                    <a:lnTo>
                      <a:pt x="3" y="19"/>
                    </a:lnTo>
                    <a:lnTo>
                      <a:pt x="0" y="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2" name="Freeform 214"/>
              <p:cNvSpPr>
                <a:spLocks noChangeArrowheads="1"/>
              </p:cNvSpPr>
              <p:nvPr/>
            </p:nvSpPr>
            <p:spPr bwMode="auto">
              <a:xfrm>
                <a:off x="3319463" y="2103438"/>
                <a:ext cx="142875" cy="180975"/>
              </a:xfrm>
              <a:custGeom>
                <a:avLst/>
                <a:gdLst>
                  <a:gd name="T0" fmla="*/ 5 w 38"/>
                  <a:gd name="T1" fmla="*/ 3 h 48"/>
                  <a:gd name="T2" fmla="*/ 2 w 38"/>
                  <a:gd name="T3" fmla="*/ 9 h 48"/>
                  <a:gd name="T4" fmla="*/ 9 w 38"/>
                  <a:gd name="T5" fmla="*/ 21 h 48"/>
                  <a:gd name="T6" fmla="*/ 3 w 38"/>
                  <a:gd name="T7" fmla="*/ 24 h 48"/>
                  <a:gd name="T8" fmla="*/ 0 w 38"/>
                  <a:gd name="T9" fmla="*/ 30 h 48"/>
                  <a:gd name="T10" fmla="*/ 7 w 38"/>
                  <a:gd name="T11" fmla="*/ 41 h 48"/>
                  <a:gd name="T12" fmla="*/ 0 w 38"/>
                  <a:gd name="T13" fmla="*/ 40 h 48"/>
                  <a:gd name="T14" fmla="*/ 0 w 38"/>
                  <a:gd name="T15" fmla="*/ 45 h 48"/>
                  <a:gd name="T16" fmla="*/ 34 w 38"/>
                  <a:gd name="T17" fmla="*/ 48 h 48"/>
                  <a:gd name="T18" fmla="*/ 34 w 38"/>
                  <a:gd name="T19" fmla="*/ 43 h 48"/>
                  <a:gd name="T20" fmla="*/ 14 w 38"/>
                  <a:gd name="T21" fmla="*/ 41 h 48"/>
                  <a:gd name="T22" fmla="*/ 7 w 38"/>
                  <a:gd name="T23" fmla="*/ 38 h 48"/>
                  <a:gd name="T24" fmla="*/ 4 w 38"/>
                  <a:gd name="T25" fmla="*/ 32 h 48"/>
                  <a:gd name="T26" fmla="*/ 7 w 38"/>
                  <a:gd name="T27" fmla="*/ 27 h 48"/>
                  <a:gd name="T28" fmla="*/ 13 w 38"/>
                  <a:gd name="T29" fmla="*/ 26 h 48"/>
                  <a:gd name="T30" fmla="*/ 36 w 38"/>
                  <a:gd name="T31" fmla="*/ 28 h 48"/>
                  <a:gd name="T32" fmla="*/ 36 w 38"/>
                  <a:gd name="T33" fmla="*/ 23 h 48"/>
                  <a:gd name="T34" fmla="*/ 17 w 38"/>
                  <a:gd name="T35" fmla="*/ 21 h 48"/>
                  <a:gd name="T36" fmla="*/ 9 w 38"/>
                  <a:gd name="T37" fmla="*/ 17 h 48"/>
                  <a:gd name="T38" fmla="*/ 7 w 38"/>
                  <a:gd name="T39" fmla="*/ 11 h 48"/>
                  <a:gd name="T40" fmla="*/ 8 w 38"/>
                  <a:gd name="T41" fmla="*/ 7 h 48"/>
                  <a:gd name="T42" fmla="*/ 12 w 38"/>
                  <a:gd name="T43" fmla="*/ 5 h 48"/>
                  <a:gd name="T44" fmla="*/ 17 w 38"/>
                  <a:gd name="T45" fmla="*/ 5 h 48"/>
                  <a:gd name="T46" fmla="*/ 38 w 38"/>
                  <a:gd name="T47" fmla="*/ 8 h 48"/>
                  <a:gd name="T48" fmla="*/ 38 w 38"/>
                  <a:gd name="T49" fmla="*/ 2 h 48"/>
                  <a:gd name="T50" fmla="*/ 17 w 38"/>
                  <a:gd name="T51" fmla="*/ 0 h 48"/>
                  <a:gd name="T52" fmla="*/ 10 w 38"/>
                  <a:gd name="T53" fmla="*/ 0 h 48"/>
                  <a:gd name="T54" fmla="*/ 5 w 38"/>
                  <a:gd name="T55" fmla="*/ 3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8"/>
                  <a:gd name="T85" fmla="*/ 0 h 48"/>
                  <a:gd name="T86" fmla="*/ 38 w 38"/>
                  <a:gd name="T87" fmla="*/ 48 h 4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8" h="48">
                    <a:moveTo>
                      <a:pt x="5" y="3"/>
                    </a:moveTo>
                    <a:cubicBezTo>
                      <a:pt x="3" y="5"/>
                      <a:pt x="2" y="7"/>
                      <a:pt x="2" y="9"/>
                    </a:cubicBezTo>
                    <a:cubicBezTo>
                      <a:pt x="2" y="14"/>
                      <a:pt x="4" y="18"/>
                      <a:pt x="9" y="21"/>
                    </a:cubicBezTo>
                    <a:cubicBezTo>
                      <a:pt x="7" y="21"/>
                      <a:pt x="5" y="22"/>
                      <a:pt x="3" y="24"/>
                    </a:cubicBezTo>
                    <a:cubicBezTo>
                      <a:pt x="1" y="25"/>
                      <a:pt x="0" y="27"/>
                      <a:pt x="0" y="30"/>
                    </a:cubicBezTo>
                    <a:cubicBezTo>
                      <a:pt x="0" y="34"/>
                      <a:pt x="2" y="38"/>
                      <a:pt x="7" y="41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5"/>
                      <a:pt x="0" y="45"/>
                      <a:pt x="0" y="45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1" y="41"/>
                      <a:pt x="8" y="40"/>
                      <a:pt x="7" y="38"/>
                    </a:cubicBezTo>
                    <a:cubicBezTo>
                      <a:pt x="5" y="36"/>
                      <a:pt x="4" y="34"/>
                      <a:pt x="4" y="32"/>
                    </a:cubicBezTo>
                    <a:cubicBezTo>
                      <a:pt x="4" y="30"/>
                      <a:pt x="5" y="29"/>
                      <a:pt x="7" y="27"/>
                    </a:cubicBezTo>
                    <a:cubicBezTo>
                      <a:pt x="8" y="26"/>
                      <a:pt x="10" y="26"/>
                      <a:pt x="13" y="26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3" y="21"/>
                      <a:pt x="10" y="19"/>
                      <a:pt x="9" y="17"/>
                    </a:cubicBezTo>
                    <a:cubicBezTo>
                      <a:pt x="7" y="15"/>
                      <a:pt x="6" y="13"/>
                      <a:pt x="7" y="11"/>
                    </a:cubicBezTo>
                    <a:cubicBezTo>
                      <a:pt x="7" y="10"/>
                      <a:pt x="7" y="8"/>
                      <a:pt x="8" y="7"/>
                    </a:cubicBezTo>
                    <a:cubicBezTo>
                      <a:pt x="9" y="6"/>
                      <a:pt x="10" y="6"/>
                      <a:pt x="12" y="5"/>
                    </a:cubicBezTo>
                    <a:cubicBezTo>
                      <a:pt x="13" y="5"/>
                      <a:pt x="14" y="5"/>
                      <a:pt x="17" y="5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2"/>
                      <a:pt x="38" y="2"/>
                      <a:pt x="38" y="2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4" y="0"/>
                      <a:pt x="11" y="0"/>
                      <a:pt x="10" y="0"/>
                    </a:cubicBezTo>
                    <a:cubicBezTo>
                      <a:pt x="8" y="1"/>
                      <a:pt x="6" y="2"/>
                      <a:pt x="5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3" name="Freeform 215"/>
              <p:cNvSpPr>
                <a:spLocks noEditPoints="1" noChangeArrowheads="1"/>
              </p:cNvSpPr>
              <p:nvPr/>
            </p:nvSpPr>
            <p:spPr bwMode="auto">
              <a:xfrm>
                <a:off x="3336925" y="1957388"/>
                <a:ext cx="139700" cy="119063"/>
              </a:xfrm>
              <a:custGeom>
                <a:avLst/>
                <a:gdLst>
                  <a:gd name="T0" fmla="*/ 0 w 37"/>
                  <a:gd name="T1" fmla="*/ 14 h 32"/>
                  <a:gd name="T2" fmla="*/ 4 w 37"/>
                  <a:gd name="T3" fmla="*/ 26 h 32"/>
                  <a:gd name="T4" fmla="*/ 17 w 37"/>
                  <a:gd name="T5" fmla="*/ 32 h 32"/>
                  <a:gd name="T6" fmla="*/ 30 w 37"/>
                  <a:gd name="T7" fmla="*/ 29 h 32"/>
                  <a:gd name="T8" fmla="*/ 37 w 37"/>
                  <a:gd name="T9" fmla="*/ 18 h 32"/>
                  <a:gd name="T10" fmla="*/ 33 w 37"/>
                  <a:gd name="T11" fmla="*/ 7 h 32"/>
                  <a:gd name="T12" fmla="*/ 20 w 37"/>
                  <a:gd name="T13" fmla="*/ 1 h 32"/>
                  <a:gd name="T14" fmla="*/ 7 w 37"/>
                  <a:gd name="T15" fmla="*/ 4 h 32"/>
                  <a:gd name="T16" fmla="*/ 0 w 37"/>
                  <a:gd name="T17" fmla="*/ 14 h 32"/>
                  <a:gd name="T18" fmla="*/ 30 w 37"/>
                  <a:gd name="T19" fmla="*/ 10 h 32"/>
                  <a:gd name="T20" fmla="*/ 32 w 37"/>
                  <a:gd name="T21" fmla="*/ 18 h 32"/>
                  <a:gd name="T22" fmla="*/ 28 w 37"/>
                  <a:gd name="T23" fmla="*/ 24 h 32"/>
                  <a:gd name="T24" fmla="*/ 17 w 37"/>
                  <a:gd name="T25" fmla="*/ 26 h 32"/>
                  <a:gd name="T26" fmla="*/ 7 w 37"/>
                  <a:gd name="T27" fmla="*/ 22 h 32"/>
                  <a:gd name="T28" fmla="*/ 5 w 37"/>
                  <a:gd name="T29" fmla="*/ 15 h 32"/>
                  <a:gd name="T30" fmla="*/ 9 w 37"/>
                  <a:gd name="T31" fmla="*/ 9 h 32"/>
                  <a:gd name="T32" fmla="*/ 19 w 37"/>
                  <a:gd name="T33" fmla="*/ 7 h 32"/>
                  <a:gd name="T34" fmla="*/ 30 w 37"/>
                  <a:gd name="T35" fmla="*/ 10 h 3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"/>
                  <a:gd name="T55" fmla="*/ 0 h 32"/>
                  <a:gd name="T56" fmla="*/ 37 w 37"/>
                  <a:gd name="T57" fmla="*/ 32 h 3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" h="32">
                    <a:moveTo>
                      <a:pt x="0" y="14"/>
                    </a:moveTo>
                    <a:cubicBezTo>
                      <a:pt x="0" y="19"/>
                      <a:pt x="1" y="23"/>
                      <a:pt x="4" y="26"/>
                    </a:cubicBezTo>
                    <a:cubicBezTo>
                      <a:pt x="7" y="29"/>
                      <a:pt x="11" y="31"/>
                      <a:pt x="17" y="32"/>
                    </a:cubicBezTo>
                    <a:cubicBezTo>
                      <a:pt x="22" y="32"/>
                      <a:pt x="27" y="31"/>
                      <a:pt x="30" y="29"/>
                    </a:cubicBezTo>
                    <a:cubicBezTo>
                      <a:pt x="34" y="27"/>
                      <a:pt x="36" y="23"/>
                      <a:pt x="37" y="18"/>
                    </a:cubicBezTo>
                    <a:cubicBezTo>
                      <a:pt x="37" y="14"/>
                      <a:pt x="36" y="10"/>
                      <a:pt x="33" y="7"/>
                    </a:cubicBezTo>
                    <a:cubicBezTo>
                      <a:pt x="30" y="3"/>
                      <a:pt x="25" y="1"/>
                      <a:pt x="20" y="1"/>
                    </a:cubicBezTo>
                    <a:cubicBezTo>
                      <a:pt x="15" y="0"/>
                      <a:pt x="10" y="1"/>
                      <a:pt x="7" y="4"/>
                    </a:cubicBezTo>
                    <a:cubicBezTo>
                      <a:pt x="3" y="6"/>
                      <a:pt x="1" y="10"/>
                      <a:pt x="0" y="14"/>
                    </a:cubicBezTo>
                    <a:close/>
                    <a:moveTo>
                      <a:pt x="30" y="10"/>
                    </a:moveTo>
                    <a:cubicBezTo>
                      <a:pt x="32" y="13"/>
                      <a:pt x="33" y="15"/>
                      <a:pt x="32" y="18"/>
                    </a:cubicBezTo>
                    <a:cubicBezTo>
                      <a:pt x="32" y="20"/>
                      <a:pt x="31" y="22"/>
                      <a:pt x="28" y="24"/>
                    </a:cubicBezTo>
                    <a:cubicBezTo>
                      <a:pt x="26" y="26"/>
                      <a:pt x="22" y="26"/>
                      <a:pt x="17" y="26"/>
                    </a:cubicBezTo>
                    <a:cubicBezTo>
                      <a:pt x="13" y="25"/>
                      <a:pt x="9" y="24"/>
                      <a:pt x="7" y="22"/>
                    </a:cubicBezTo>
                    <a:cubicBezTo>
                      <a:pt x="5" y="20"/>
                      <a:pt x="5" y="18"/>
                      <a:pt x="5" y="15"/>
                    </a:cubicBezTo>
                    <a:cubicBezTo>
                      <a:pt x="5" y="12"/>
                      <a:pt x="6" y="10"/>
                      <a:pt x="9" y="9"/>
                    </a:cubicBezTo>
                    <a:cubicBezTo>
                      <a:pt x="11" y="7"/>
                      <a:pt x="15" y="6"/>
                      <a:pt x="19" y="7"/>
                    </a:cubicBezTo>
                    <a:cubicBezTo>
                      <a:pt x="24" y="7"/>
                      <a:pt x="27" y="8"/>
                      <a:pt x="30" y="1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4" name="Freeform 216"/>
              <p:cNvSpPr>
                <a:spLocks noEditPoints="1" noChangeArrowheads="1"/>
              </p:cNvSpPr>
              <p:nvPr/>
            </p:nvSpPr>
            <p:spPr bwMode="auto">
              <a:xfrm>
                <a:off x="3314700" y="1817688"/>
                <a:ext cx="176213" cy="123825"/>
              </a:xfrm>
              <a:custGeom>
                <a:avLst/>
                <a:gdLst>
                  <a:gd name="T0" fmla="*/ 16 w 47"/>
                  <a:gd name="T1" fmla="*/ 7 h 33"/>
                  <a:gd name="T2" fmla="*/ 10 w 47"/>
                  <a:gd name="T3" fmla="*/ 17 h 33"/>
                  <a:gd name="T4" fmla="*/ 14 w 47"/>
                  <a:gd name="T5" fmla="*/ 27 h 33"/>
                  <a:gd name="T6" fmla="*/ 27 w 47"/>
                  <a:gd name="T7" fmla="*/ 32 h 33"/>
                  <a:gd name="T8" fmla="*/ 40 w 47"/>
                  <a:gd name="T9" fmla="*/ 30 h 33"/>
                  <a:gd name="T10" fmla="*/ 46 w 47"/>
                  <a:gd name="T11" fmla="*/ 20 h 33"/>
                  <a:gd name="T12" fmla="*/ 40 w 47"/>
                  <a:gd name="T13" fmla="*/ 9 h 33"/>
                  <a:gd name="T14" fmla="*/ 46 w 47"/>
                  <a:gd name="T15" fmla="*/ 9 h 33"/>
                  <a:gd name="T16" fmla="*/ 47 w 47"/>
                  <a:gd name="T17" fmla="*/ 5 h 33"/>
                  <a:gd name="T18" fmla="*/ 0 w 47"/>
                  <a:gd name="T19" fmla="*/ 0 h 33"/>
                  <a:gd name="T20" fmla="*/ 0 w 47"/>
                  <a:gd name="T21" fmla="*/ 5 h 33"/>
                  <a:gd name="T22" fmla="*/ 16 w 47"/>
                  <a:gd name="T23" fmla="*/ 7 h 33"/>
                  <a:gd name="T24" fmla="*/ 32 w 47"/>
                  <a:gd name="T25" fmla="*/ 9 h 33"/>
                  <a:gd name="T26" fmla="*/ 39 w 47"/>
                  <a:gd name="T27" fmla="*/ 12 h 33"/>
                  <a:gd name="T28" fmla="*/ 42 w 47"/>
                  <a:gd name="T29" fmla="*/ 19 h 33"/>
                  <a:gd name="T30" fmla="*/ 37 w 47"/>
                  <a:gd name="T31" fmla="*/ 25 h 33"/>
                  <a:gd name="T32" fmla="*/ 27 w 47"/>
                  <a:gd name="T33" fmla="*/ 27 h 33"/>
                  <a:gd name="T34" fmla="*/ 17 w 47"/>
                  <a:gd name="T35" fmla="*/ 23 h 33"/>
                  <a:gd name="T36" fmla="*/ 14 w 47"/>
                  <a:gd name="T37" fmla="*/ 16 h 33"/>
                  <a:gd name="T38" fmla="*/ 18 w 47"/>
                  <a:gd name="T39" fmla="*/ 10 h 33"/>
                  <a:gd name="T40" fmla="*/ 25 w 47"/>
                  <a:gd name="T41" fmla="*/ 8 h 33"/>
                  <a:gd name="T42" fmla="*/ 32 w 47"/>
                  <a:gd name="T43" fmla="*/ 9 h 3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7"/>
                  <a:gd name="T67" fmla="*/ 0 h 33"/>
                  <a:gd name="T68" fmla="*/ 47 w 47"/>
                  <a:gd name="T69" fmla="*/ 33 h 3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7" h="33">
                    <a:moveTo>
                      <a:pt x="16" y="7"/>
                    </a:moveTo>
                    <a:cubicBezTo>
                      <a:pt x="12" y="9"/>
                      <a:pt x="10" y="12"/>
                      <a:pt x="10" y="17"/>
                    </a:cubicBezTo>
                    <a:cubicBezTo>
                      <a:pt x="9" y="21"/>
                      <a:pt x="11" y="24"/>
                      <a:pt x="14" y="27"/>
                    </a:cubicBezTo>
                    <a:cubicBezTo>
                      <a:pt x="17" y="30"/>
                      <a:pt x="22" y="32"/>
                      <a:pt x="27" y="32"/>
                    </a:cubicBezTo>
                    <a:cubicBezTo>
                      <a:pt x="32" y="33"/>
                      <a:pt x="36" y="32"/>
                      <a:pt x="40" y="30"/>
                    </a:cubicBezTo>
                    <a:cubicBezTo>
                      <a:pt x="44" y="28"/>
                      <a:pt x="46" y="24"/>
                      <a:pt x="46" y="20"/>
                    </a:cubicBezTo>
                    <a:cubicBezTo>
                      <a:pt x="47" y="16"/>
                      <a:pt x="45" y="12"/>
                      <a:pt x="40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lnTo>
                      <a:pt x="16" y="7"/>
                    </a:lnTo>
                    <a:close/>
                    <a:moveTo>
                      <a:pt x="32" y="9"/>
                    </a:moveTo>
                    <a:cubicBezTo>
                      <a:pt x="35" y="9"/>
                      <a:pt x="37" y="10"/>
                      <a:pt x="39" y="12"/>
                    </a:cubicBezTo>
                    <a:cubicBezTo>
                      <a:pt x="41" y="14"/>
                      <a:pt x="42" y="17"/>
                      <a:pt x="42" y="19"/>
                    </a:cubicBezTo>
                    <a:cubicBezTo>
                      <a:pt x="41" y="22"/>
                      <a:pt x="40" y="24"/>
                      <a:pt x="37" y="25"/>
                    </a:cubicBezTo>
                    <a:cubicBezTo>
                      <a:pt x="35" y="27"/>
                      <a:pt x="31" y="27"/>
                      <a:pt x="27" y="27"/>
                    </a:cubicBezTo>
                    <a:cubicBezTo>
                      <a:pt x="22" y="26"/>
                      <a:pt x="19" y="25"/>
                      <a:pt x="17" y="23"/>
                    </a:cubicBezTo>
                    <a:cubicBezTo>
                      <a:pt x="15" y="21"/>
                      <a:pt x="14" y="19"/>
                      <a:pt x="14" y="16"/>
                    </a:cubicBezTo>
                    <a:cubicBezTo>
                      <a:pt x="14" y="14"/>
                      <a:pt x="16" y="12"/>
                      <a:pt x="18" y="10"/>
                    </a:cubicBezTo>
                    <a:cubicBezTo>
                      <a:pt x="20" y="8"/>
                      <a:pt x="22" y="8"/>
                      <a:pt x="25" y="8"/>
                    </a:cubicBezTo>
                    <a:lnTo>
                      <a:pt x="32" y="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5" name="Freeform 217"/>
              <p:cNvSpPr>
                <a:spLocks noEditPoints="1" noChangeArrowheads="1"/>
              </p:cNvSpPr>
              <p:nvPr/>
            </p:nvSpPr>
            <p:spPr bwMode="auto">
              <a:xfrm>
                <a:off x="3363913" y="1682750"/>
                <a:ext cx="139700" cy="115888"/>
              </a:xfrm>
              <a:custGeom>
                <a:avLst/>
                <a:gdLst>
                  <a:gd name="T0" fmla="*/ 6 w 37"/>
                  <a:gd name="T1" fmla="*/ 3 h 31"/>
                  <a:gd name="T2" fmla="*/ 1 w 37"/>
                  <a:gd name="T3" fmla="*/ 13 h 31"/>
                  <a:gd name="T4" fmla="*/ 5 w 37"/>
                  <a:gd name="T5" fmla="*/ 25 h 31"/>
                  <a:gd name="T6" fmla="*/ 17 w 37"/>
                  <a:gd name="T7" fmla="*/ 31 h 31"/>
                  <a:gd name="T8" fmla="*/ 31 w 37"/>
                  <a:gd name="T9" fmla="*/ 28 h 31"/>
                  <a:gd name="T10" fmla="*/ 37 w 37"/>
                  <a:gd name="T11" fmla="*/ 17 h 31"/>
                  <a:gd name="T12" fmla="*/ 35 w 37"/>
                  <a:gd name="T13" fmla="*/ 7 h 31"/>
                  <a:gd name="T14" fmla="*/ 28 w 37"/>
                  <a:gd name="T15" fmla="*/ 1 h 31"/>
                  <a:gd name="T16" fmla="*/ 27 w 37"/>
                  <a:gd name="T17" fmla="*/ 6 h 31"/>
                  <a:gd name="T18" fmla="*/ 33 w 37"/>
                  <a:gd name="T19" fmla="*/ 16 h 31"/>
                  <a:gd name="T20" fmla="*/ 29 w 37"/>
                  <a:gd name="T21" fmla="*/ 23 h 31"/>
                  <a:gd name="T22" fmla="*/ 18 w 37"/>
                  <a:gd name="T23" fmla="*/ 25 h 31"/>
                  <a:gd name="T24" fmla="*/ 21 w 37"/>
                  <a:gd name="T25" fmla="*/ 0 h 31"/>
                  <a:gd name="T26" fmla="*/ 6 w 37"/>
                  <a:gd name="T27" fmla="*/ 3 h 31"/>
                  <a:gd name="T28" fmla="*/ 14 w 37"/>
                  <a:gd name="T29" fmla="*/ 24 h 31"/>
                  <a:gd name="T30" fmla="*/ 7 w 37"/>
                  <a:gd name="T31" fmla="*/ 21 h 31"/>
                  <a:gd name="T32" fmla="*/ 5 w 37"/>
                  <a:gd name="T33" fmla="*/ 14 h 31"/>
                  <a:gd name="T34" fmla="*/ 7 w 37"/>
                  <a:gd name="T35" fmla="*/ 9 h 31"/>
                  <a:gd name="T36" fmla="*/ 11 w 37"/>
                  <a:gd name="T37" fmla="*/ 6 h 31"/>
                  <a:gd name="T38" fmla="*/ 16 w 37"/>
                  <a:gd name="T39" fmla="*/ 6 h 31"/>
                  <a:gd name="T40" fmla="*/ 14 w 37"/>
                  <a:gd name="T41" fmla="*/ 24 h 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7"/>
                  <a:gd name="T64" fmla="*/ 0 h 31"/>
                  <a:gd name="T65" fmla="*/ 37 w 37"/>
                  <a:gd name="T66" fmla="*/ 31 h 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7" h="31">
                    <a:moveTo>
                      <a:pt x="6" y="3"/>
                    </a:moveTo>
                    <a:cubicBezTo>
                      <a:pt x="3" y="5"/>
                      <a:pt x="1" y="9"/>
                      <a:pt x="1" y="13"/>
                    </a:cubicBezTo>
                    <a:cubicBezTo>
                      <a:pt x="0" y="18"/>
                      <a:pt x="2" y="22"/>
                      <a:pt x="5" y="25"/>
                    </a:cubicBezTo>
                    <a:cubicBezTo>
                      <a:pt x="8" y="28"/>
                      <a:pt x="12" y="30"/>
                      <a:pt x="17" y="31"/>
                    </a:cubicBezTo>
                    <a:cubicBezTo>
                      <a:pt x="23" y="31"/>
                      <a:pt x="27" y="30"/>
                      <a:pt x="31" y="28"/>
                    </a:cubicBezTo>
                    <a:cubicBezTo>
                      <a:pt x="34" y="25"/>
                      <a:pt x="36" y="22"/>
                      <a:pt x="37" y="17"/>
                    </a:cubicBezTo>
                    <a:cubicBezTo>
                      <a:pt x="37" y="13"/>
                      <a:pt x="37" y="10"/>
                      <a:pt x="35" y="7"/>
                    </a:cubicBezTo>
                    <a:cubicBezTo>
                      <a:pt x="33" y="5"/>
                      <a:pt x="31" y="3"/>
                      <a:pt x="28" y="1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2" y="19"/>
                      <a:pt x="31" y="21"/>
                      <a:pt x="29" y="23"/>
                    </a:cubicBezTo>
                    <a:cubicBezTo>
                      <a:pt x="27" y="25"/>
                      <a:pt x="24" y="26"/>
                      <a:pt x="18" y="2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5" y="0"/>
                      <a:pt x="10" y="0"/>
                      <a:pt x="6" y="3"/>
                    </a:cubicBezTo>
                    <a:close/>
                    <a:moveTo>
                      <a:pt x="14" y="24"/>
                    </a:moveTo>
                    <a:cubicBezTo>
                      <a:pt x="11" y="24"/>
                      <a:pt x="9" y="23"/>
                      <a:pt x="7" y="21"/>
                    </a:cubicBezTo>
                    <a:cubicBezTo>
                      <a:pt x="5" y="19"/>
                      <a:pt x="5" y="16"/>
                      <a:pt x="5" y="14"/>
                    </a:cubicBezTo>
                    <a:cubicBezTo>
                      <a:pt x="5" y="12"/>
                      <a:pt x="6" y="10"/>
                      <a:pt x="7" y="9"/>
                    </a:cubicBezTo>
                    <a:cubicBezTo>
                      <a:pt x="8" y="7"/>
                      <a:pt x="9" y="6"/>
                      <a:pt x="11" y="6"/>
                    </a:cubicBezTo>
                    <a:cubicBezTo>
                      <a:pt x="13" y="6"/>
                      <a:pt x="14" y="5"/>
                      <a:pt x="16" y="6"/>
                    </a:cubicBezTo>
                    <a:lnTo>
                      <a:pt x="14" y="2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6" name="Freeform 218"/>
              <p:cNvSpPr>
                <a:spLocks noChangeArrowheads="1"/>
              </p:cNvSpPr>
              <p:nvPr/>
            </p:nvSpPr>
            <p:spPr bwMode="auto">
              <a:xfrm>
                <a:off x="3378200" y="1581150"/>
                <a:ext cx="131763" cy="79375"/>
              </a:xfrm>
              <a:custGeom>
                <a:avLst/>
                <a:gdLst>
                  <a:gd name="T0" fmla="*/ 2 w 35"/>
                  <a:gd name="T1" fmla="*/ 8 h 21"/>
                  <a:gd name="T2" fmla="*/ 8 w 35"/>
                  <a:gd name="T3" fmla="*/ 13 h 21"/>
                  <a:gd name="T4" fmla="*/ 0 w 35"/>
                  <a:gd name="T5" fmla="*/ 13 h 21"/>
                  <a:gd name="T6" fmla="*/ 0 w 35"/>
                  <a:gd name="T7" fmla="*/ 17 h 21"/>
                  <a:gd name="T8" fmla="*/ 34 w 35"/>
                  <a:gd name="T9" fmla="*/ 21 h 21"/>
                  <a:gd name="T10" fmla="*/ 35 w 35"/>
                  <a:gd name="T11" fmla="*/ 15 h 21"/>
                  <a:gd name="T12" fmla="*/ 17 w 35"/>
                  <a:gd name="T13" fmla="*/ 14 h 21"/>
                  <a:gd name="T14" fmla="*/ 8 w 35"/>
                  <a:gd name="T15" fmla="*/ 10 h 21"/>
                  <a:gd name="T16" fmla="*/ 6 w 35"/>
                  <a:gd name="T17" fmla="*/ 2 h 21"/>
                  <a:gd name="T18" fmla="*/ 6 w 35"/>
                  <a:gd name="T19" fmla="*/ 1 h 21"/>
                  <a:gd name="T20" fmla="*/ 1 w 35"/>
                  <a:gd name="T21" fmla="*/ 0 h 21"/>
                  <a:gd name="T22" fmla="*/ 0 w 35"/>
                  <a:gd name="T23" fmla="*/ 2 h 21"/>
                  <a:gd name="T24" fmla="*/ 2 w 35"/>
                  <a:gd name="T25" fmla="*/ 8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"/>
                  <a:gd name="T40" fmla="*/ 0 h 21"/>
                  <a:gd name="T41" fmla="*/ 35 w 35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" h="21">
                    <a:moveTo>
                      <a:pt x="2" y="8"/>
                    </a:moveTo>
                    <a:cubicBezTo>
                      <a:pt x="2" y="9"/>
                      <a:pt x="5" y="11"/>
                      <a:pt x="8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3" y="13"/>
                      <a:pt x="10" y="12"/>
                      <a:pt x="8" y="10"/>
                    </a:cubicBezTo>
                    <a:cubicBezTo>
                      <a:pt x="6" y="7"/>
                      <a:pt x="5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4"/>
                      <a:pt x="1" y="6"/>
                      <a:pt x="2" y="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7" name="Freeform 219"/>
              <p:cNvSpPr>
                <a:spLocks noChangeArrowheads="1"/>
              </p:cNvSpPr>
              <p:nvPr/>
            </p:nvSpPr>
            <p:spPr bwMode="auto">
              <a:xfrm>
                <a:off x="3386138" y="1460500"/>
                <a:ext cx="139700" cy="112713"/>
              </a:xfrm>
              <a:custGeom>
                <a:avLst/>
                <a:gdLst>
                  <a:gd name="T0" fmla="*/ 8 w 37"/>
                  <a:gd name="T1" fmla="*/ 1 h 30"/>
                  <a:gd name="T2" fmla="*/ 3 w 37"/>
                  <a:gd name="T3" fmla="*/ 4 h 30"/>
                  <a:gd name="T4" fmla="*/ 1 w 37"/>
                  <a:gd name="T5" fmla="*/ 10 h 30"/>
                  <a:gd name="T6" fmla="*/ 7 w 37"/>
                  <a:gd name="T7" fmla="*/ 22 h 30"/>
                  <a:gd name="T8" fmla="*/ 1 w 37"/>
                  <a:gd name="T9" fmla="*/ 21 h 30"/>
                  <a:gd name="T10" fmla="*/ 0 w 37"/>
                  <a:gd name="T11" fmla="*/ 26 h 30"/>
                  <a:gd name="T12" fmla="*/ 35 w 37"/>
                  <a:gd name="T13" fmla="*/ 30 h 30"/>
                  <a:gd name="T14" fmla="*/ 35 w 37"/>
                  <a:gd name="T15" fmla="*/ 24 h 30"/>
                  <a:gd name="T16" fmla="*/ 16 w 37"/>
                  <a:gd name="T17" fmla="*/ 23 h 30"/>
                  <a:gd name="T18" fmla="*/ 8 w 37"/>
                  <a:gd name="T19" fmla="*/ 19 h 30"/>
                  <a:gd name="T20" fmla="*/ 5 w 37"/>
                  <a:gd name="T21" fmla="*/ 12 h 30"/>
                  <a:gd name="T22" fmla="*/ 8 w 37"/>
                  <a:gd name="T23" fmla="*/ 7 h 30"/>
                  <a:gd name="T24" fmla="*/ 15 w 37"/>
                  <a:gd name="T25" fmla="*/ 5 h 30"/>
                  <a:gd name="T26" fmla="*/ 37 w 37"/>
                  <a:gd name="T27" fmla="*/ 8 h 30"/>
                  <a:gd name="T28" fmla="*/ 37 w 37"/>
                  <a:gd name="T29" fmla="*/ 3 h 30"/>
                  <a:gd name="T30" fmla="*/ 17 w 37"/>
                  <a:gd name="T31" fmla="*/ 1 h 30"/>
                  <a:gd name="T32" fmla="*/ 8 w 37"/>
                  <a:gd name="T33" fmla="*/ 1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0"/>
                  <a:gd name="T53" fmla="*/ 37 w 37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0">
                    <a:moveTo>
                      <a:pt x="8" y="1"/>
                    </a:moveTo>
                    <a:cubicBezTo>
                      <a:pt x="7" y="1"/>
                      <a:pt x="5" y="2"/>
                      <a:pt x="3" y="4"/>
                    </a:cubicBezTo>
                    <a:cubicBezTo>
                      <a:pt x="2" y="6"/>
                      <a:pt x="1" y="8"/>
                      <a:pt x="1" y="10"/>
                    </a:cubicBezTo>
                    <a:cubicBezTo>
                      <a:pt x="0" y="15"/>
                      <a:pt x="2" y="19"/>
                      <a:pt x="7" y="22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3" y="22"/>
                      <a:pt x="10" y="21"/>
                      <a:pt x="8" y="19"/>
                    </a:cubicBezTo>
                    <a:cubicBezTo>
                      <a:pt x="6" y="17"/>
                      <a:pt x="5" y="14"/>
                      <a:pt x="5" y="12"/>
                    </a:cubicBezTo>
                    <a:cubicBezTo>
                      <a:pt x="5" y="10"/>
                      <a:pt x="6" y="8"/>
                      <a:pt x="8" y="7"/>
                    </a:cubicBezTo>
                    <a:cubicBezTo>
                      <a:pt x="9" y="6"/>
                      <a:pt x="11" y="5"/>
                      <a:pt x="15" y="5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3" y="0"/>
                      <a:pt x="10" y="0"/>
                      <a:pt x="8" y="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8" name="Freeform 220"/>
              <p:cNvSpPr>
                <a:spLocks noChangeArrowheads="1"/>
              </p:cNvSpPr>
              <p:nvPr/>
            </p:nvSpPr>
            <p:spPr bwMode="auto">
              <a:xfrm>
                <a:off x="1025525" y="2693988"/>
                <a:ext cx="184150" cy="325438"/>
              </a:xfrm>
              <a:custGeom>
                <a:avLst/>
                <a:gdLst>
                  <a:gd name="T0" fmla="*/ 23 w 49"/>
                  <a:gd name="T1" fmla="*/ 85 h 87"/>
                  <a:gd name="T2" fmla="*/ 32 w 49"/>
                  <a:gd name="T3" fmla="*/ 85 h 87"/>
                  <a:gd name="T4" fmla="*/ 27 w 49"/>
                  <a:gd name="T5" fmla="*/ 81 h 87"/>
                  <a:gd name="T6" fmla="*/ 26 w 49"/>
                  <a:gd name="T7" fmla="*/ 47 h 87"/>
                  <a:gd name="T8" fmla="*/ 34 w 49"/>
                  <a:gd name="T9" fmla="*/ 42 h 87"/>
                  <a:gd name="T10" fmla="*/ 41 w 49"/>
                  <a:gd name="T11" fmla="*/ 4 h 87"/>
                  <a:gd name="T12" fmla="*/ 39 w 49"/>
                  <a:gd name="T13" fmla="*/ 0 h 87"/>
                  <a:gd name="T14" fmla="*/ 38 w 49"/>
                  <a:gd name="T15" fmla="*/ 5 h 87"/>
                  <a:gd name="T16" fmla="*/ 26 w 49"/>
                  <a:gd name="T17" fmla="*/ 41 h 87"/>
                  <a:gd name="T18" fmla="*/ 25 w 49"/>
                  <a:gd name="T19" fmla="*/ 17 h 87"/>
                  <a:gd name="T20" fmla="*/ 16 w 49"/>
                  <a:gd name="T21" fmla="*/ 5 h 87"/>
                  <a:gd name="T22" fmla="*/ 14 w 49"/>
                  <a:gd name="T23" fmla="*/ 36 h 87"/>
                  <a:gd name="T24" fmla="*/ 6 w 49"/>
                  <a:gd name="T25" fmla="*/ 33 h 87"/>
                  <a:gd name="T26" fmla="*/ 0 w 49"/>
                  <a:gd name="T27" fmla="*/ 30 h 87"/>
                  <a:gd name="T28" fmla="*/ 14 w 49"/>
                  <a:gd name="T29" fmla="*/ 41 h 87"/>
                  <a:gd name="T30" fmla="*/ 14 w 49"/>
                  <a:gd name="T31" fmla="*/ 45 h 87"/>
                  <a:gd name="T32" fmla="*/ 12 w 49"/>
                  <a:gd name="T33" fmla="*/ 66 h 87"/>
                  <a:gd name="T34" fmla="*/ 4 w 49"/>
                  <a:gd name="T35" fmla="*/ 84 h 87"/>
                  <a:gd name="T36" fmla="*/ 13 w 49"/>
                  <a:gd name="T37" fmla="*/ 83 h 87"/>
                  <a:gd name="T38" fmla="*/ 23 w 49"/>
                  <a:gd name="T39" fmla="*/ 85 h 8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9"/>
                  <a:gd name="T61" fmla="*/ 0 h 87"/>
                  <a:gd name="T62" fmla="*/ 49 w 49"/>
                  <a:gd name="T63" fmla="*/ 87 h 8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9" h="87">
                    <a:moveTo>
                      <a:pt x="23" y="85"/>
                    </a:moveTo>
                    <a:cubicBezTo>
                      <a:pt x="28" y="87"/>
                      <a:pt x="32" y="85"/>
                      <a:pt x="32" y="85"/>
                    </a:cubicBezTo>
                    <a:cubicBezTo>
                      <a:pt x="32" y="85"/>
                      <a:pt x="31" y="85"/>
                      <a:pt x="27" y="81"/>
                    </a:cubicBezTo>
                    <a:cubicBezTo>
                      <a:pt x="24" y="77"/>
                      <a:pt x="26" y="47"/>
                      <a:pt x="26" y="47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49" y="30"/>
                      <a:pt x="41" y="4"/>
                      <a:pt x="41" y="4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6" y="39"/>
                      <a:pt x="26" y="41"/>
                      <a:pt x="26" y="41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5" y="34"/>
                      <a:pt x="6" y="33"/>
                      <a:pt x="6" y="33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39"/>
                      <a:pt x="14" y="41"/>
                      <a:pt x="14" y="41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45"/>
                      <a:pt x="13" y="54"/>
                      <a:pt x="12" y="66"/>
                    </a:cubicBezTo>
                    <a:cubicBezTo>
                      <a:pt x="12" y="78"/>
                      <a:pt x="4" y="84"/>
                      <a:pt x="4" y="84"/>
                    </a:cubicBezTo>
                    <a:cubicBezTo>
                      <a:pt x="7" y="85"/>
                      <a:pt x="13" y="83"/>
                      <a:pt x="13" y="83"/>
                    </a:cubicBezTo>
                    <a:lnTo>
                      <a:pt x="23" y="8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29" name="Freeform 221"/>
              <p:cNvSpPr>
                <a:spLocks noChangeArrowheads="1"/>
              </p:cNvSpPr>
              <p:nvPr/>
            </p:nvSpPr>
            <p:spPr bwMode="auto">
              <a:xfrm>
                <a:off x="950913" y="2551113"/>
                <a:ext cx="322263" cy="273050"/>
              </a:xfrm>
              <a:custGeom>
                <a:avLst/>
                <a:gdLst>
                  <a:gd name="T0" fmla="*/ 9 w 86"/>
                  <a:gd name="T1" fmla="*/ 29 h 73"/>
                  <a:gd name="T2" fmla="*/ 9 w 86"/>
                  <a:gd name="T3" fmla="*/ 25 h 73"/>
                  <a:gd name="T4" fmla="*/ 34 w 86"/>
                  <a:gd name="T5" fmla="*/ 0 h 73"/>
                  <a:gd name="T6" fmla="*/ 53 w 86"/>
                  <a:gd name="T7" fmla="*/ 9 h 73"/>
                  <a:gd name="T8" fmla="*/ 76 w 86"/>
                  <a:gd name="T9" fmla="*/ 31 h 73"/>
                  <a:gd name="T10" fmla="*/ 86 w 86"/>
                  <a:gd name="T11" fmla="*/ 50 h 73"/>
                  <a:gd name="T12" fmla="*/ 60 w 86"/>
                  <a:gd name="T13" fmla="*/ 73 h 73"/>
                  <a:gd name="T14" fmla="*/ 38 w 86"/>
                  <a:gd name="T15" fmla="*/ 62 h 73"/>
                  <a:gd name="T16" fmla="*/ 22 w 86"/>
                  <a:gd name="T17" fmla="*/ 70 h 73"/>
                  <a:gd name="T18" fmla="*/ 0 w 86"/>
                  <a:gd name="T19" fmla="*/ 47 h 73"/>
                  <a:gd name="T20" fmla="*/ 9 w 86"/>
                  <a:gd name="T21" fmla="*/ 29 h 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73"/>
                  <a:gd name="T35" fmla="*/ 86 w 86"/>
                  <a:gd name="T36" fmla="*/ 73 h 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73">
                    <a:moveTo>
                      <a:pt x="9" y="29"/>
                    </a:moveTo>
                    <a:cubicBezTo>
                      <a:pt x="9" y="28"/>
                      <a:pt x="9" y="26"/>
                      <a:pt x="9" y="25"/>
                    </a:cubicBezTo>
                    <a:cubicBezTo>
                      <a:pt x="9" y="11"/>
                      <a:pt x="20" y="0"/>
                      <a:pt x="34" y="0"/>
                    </a:cubicBezTo>
                    <a:cubicBezTo>
                      <a:pt x="41" y="0"/>
                      <a:pt x="48" y="3"/>
                      <a:pt x="53" y="9"/>
                    </a:cubicBezTo>
                    <a:cubicBezTo>
                      <a:pt x="65" y="9"/>
                      <a:pt x="74" y="19"/>
                      <a:pt x="76" y="31"/>
                    </a:cubicBezTo>
                    <a:cubicBezTo>
                      <a:pt x="82" y="35"/>
                      <a:pt x="86" y="42"/>
                      <a:pt x="86" y="50"/>
                    </a:cubicBezTo>
                    <a:cubicBezTo>
                      <a:pt x="86" y="63"/>
                      <a:pt x="75" y="73"/>
                      <a:pt x="60" y="73"/>
                    </a:cubicBezTo>
                    <a:cubicBezTo>
                      <a:pt x="51" y="73"/>
                      <a:pt x="43" y="69"/>
                      <a:pt x="38" y="62"/>
                    </a:cubicBezTo>
                    <a:cubicBezTo>
                      <a:pt x="34" y="67"/>
                      <a:pt x="28" y="70"/>
                      <a:pt x="22" y="70"/>
                    </a:cubicBezTo>
                    <a:cubicBezTo>
                      <a:pt x="10" y="70"/>
                      <a:pt x="0" y="60"/>
                      <a:pt x="0" y="47"/>
                    </a:cubicBezTo>
                    <a:cubicBezTo>
                      <a:pt x="0" y="40"/>
                      <a:pt x="4" y="33"/>
                      <a:pt x="9" y="2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0" name="Freeform 222"/>
              <p:cNvSpPr>
                <a:spLocks noChangeArrowheads="1"/>
              </p:cNvSpPr>
              <p:nvPr/>
            </p:nvSpPr>
            <p:spPr bwMode="auto">
              <a:xfrm>
                <a:off x="931863" y="2551113"/>
                <a:ext cx="225425" cy="179388"/>
              </a:xfrm>
              <a:custGeom>
                <a:avLst/>
                <a:gdLst>
                  <a:gd name="T0" fmla="*/ 48 w 60"/>
                  <a:gd name="T1" fmla="*/ 5 h 48"/>
                  <a:gd name="T2" fmla="*/ 48 w 60"/>
                  <a:gd name="T3" fmla="*/ 4 h 48"/>
                  <a:gd name="T4" fmla="*/ 34 w 60"/>
                  <a:gd name="T5" fmla="*/ 2 h 48"/>
                  <a:gd name="T6" fmla="*/ 31 w 60"/>
                  <a:gd name="T7" fmla="*/ 8 h 48"/>
                  <a:gd name="T8" fmla="*/ 29 w 60"/>
                  <a:gd name="T9" fmla="*/ 16 h 48"/>
                  <a:gd name="T10" fmla="*/ 28 w 60"/>
                  <a:gd name="T11" fmla="*/ 16 h 48"/>
                  <a:gd name="T12" fmla="*/ 27 w 60"/>
                  <a:gd name="T13" fmla="*/ 15 h 48"/>
                  <a:gd name="T14" fmla="*/ 9 w 60"/>
                  <a:gd name="T15" fmla="*/ 13 h 48"/>
                  <a:gd name="T16" fmla="*/ 5 w 60"/>
                  <a:gd name="T17" fmla="*/ 21 h 48"/>
                  <a:gd name="T18" fmla="*/ 4 w 60"/>
                  <a:gd name="T19" fmla="*/ 35 h 48"/>
                  <a:gd name="T20" fmla="*/ 6 w 60"/>
                  <a:gd name="T21" fmla="*/ 44 h 48"/>
                  <a:gd name="T22" fmla="*/ 24 w 60"/>
                  <a:gd name="T23" fmla="*/ 44 h 48"/>
                  <a:gd name="T24" fmla="*/ 28 w 60"/>
                  <a:gd name="T25" fmla="*/ 35 h 48"/>
                  <a:gd name="T26" fmla="*/ 37 w 60"/>
                  <a:gd name="T27" fmla="*/ 33 h 48"/>
                  <a:gd name="T28" fmla="*/ 40 w 60"/>
                  <a:gd name="T29" fmla="*/ 29 h 48"/>
                  <a:gd name="T30" fmla="*/ 46 w 60"/>
                  <a:gd name="T31" fmla="*/ 27 h 48"/>
                  <a:gd name="T32" fmla="*/ 49 w 60"/>
                  <a:gd name="T33" fmla="*/ 20 h 48"/>
                  <a:gd name="T34" fmla="*/ 56 w 60"/>
                  <a:gd name="T35" fmla="*/ 19 h 48"/>
                  <a:gd name="T36" fmla="*/ 56 w 60"/>
                  <a:gd name="T37" fmla="*/ 8 h 48"/>
                  <a:gd name="T38" fmla="*/ 48 w 60"/>
                  <a:gd name="T39" fmla="*/ 5 h 4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0"/>
                  <a:gd name="T61" fmla="*/ 0 h 48"/>
                  <a:gd name="T62" fmla="*/ 60 w 60"/>
                  <a:gd name="T63" fmla="*/ 48 h 4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0" h="48">
                    <a:moveTo>
                      <a:pt x="48" y="5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44" y="0"/>
                      <a:pt x="38" y="0"/>
                      <a:pt x="34" y="2"/>
                    </a:cubicBezTo>
                    <a:cubicBezTo>
                      <a:pt x="32" y="4"/>
                      <a:pt x="31" y="6"/>
                      <a:pt x="31" y="8"/>
                    </a:cubicBezTo>
                    <a:cubicBezTo>
                      <a:pt x="28" y="10"/>
                      <a:pt x="28" y="13"/>
                      <a:pt x="29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6"/>
                      <a:pt x="27" y="15"/>
                      <a:pt x="27" y="15"/>
                    </a:cubicBezTo>
                    <a:cubicBezTo>
                      <a:pt x="22" y="10"/>
                      <a:pt x="14" y="10"/>
                      <a:pt x="9" y="13"/>
                    </a:cubicBezTo>
                    <a:cubicBezTo>
                      <a:pt x="6" y="15"/>
                      <a:pt x="5" y="18"/>
                      <a:pt x="5" y="21"/>
                    </a:cubicBezTo>
                    <a:cubicBezTo>
                      <a:pt x="1" y="25"/>
                      <a:pt x="0" y="30"/>
                      <a:pt x="4" y="35"/>
                    </a:cubicBezTo>
                    <a:cubicBezTo>
                      <a:pt x="3" y="38"/>
                      <a:pt x="4" y="41"/>
                      <a:pt x="6" y="44"/>
                    </a:cubicBezTo>
                    <a:cubicBezTo>
                      <a:pt x="11" y="48"/>
                      <a:pt x="19" y="48"/>
                      <a:pt x="24" y="44"/>
                    </a:cubicBezTo>
                    <a:cubicBezTo>
                      <a:pt x="27" y="42"/>
                      <a:pt x="29" y="38"/>
                      <a:pt x="28" y="35"/>
                    </a:cubicBezTo>
                    <a:cubicBezTo>
                      <a:pt x="31" y="35"/>
                      <a:pt x="35" y="35"/>
                      <a:pt x="37" y="33"/>
                    </a:cubicBezTo>
                    <a:cubicBezTo>
                      <a:pt x="39" y="32"/>
                      <a:pt x="40" y="31"/>
                      <a:pt x="40" y="29"/>
                    </a:cubicBezTo>
                    <a:cubicBezTo>
                      <a:pt x="42" y="29"/>
                      <a:pt x="45" y="28"/>
                      <a:pt x="46" y="27"/>
                    </a:cubicBezTo>
                    <a:cubicBezTo>
                      <a:pt x="49" y="25"/>
                      <a:pt x="50" y="22"/>
                      <a:pt x="49" y="20"/>
                    </a:cubicBezTo>
                    <a:cubicBezTo>
                      <a:pt x="52" y="20"/>
                      <a:pt x="54" y="20"/>
                      <a:pt x="56" y="19"/>
                    </a:cubicBezTo>
                    <a:cubicBezTo>
                      <a:pt x="60" y="16"/>
                      <a:pt x="60" y="11"/>
                      <a:pt x="56" y="8"/>
                    </a:cubicBezTo>
                    <a:cubicBezTo>
                      <a:pt x="54" y="6"/>
                      <a:pt x="51" y="5"/>
                      <a:pt x="48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1" name="Freeform 223"/>
              <p:cNvSpPr>
                <a:spLocks noChangeArrowheads="1"/>
              </p:cNvSpPr>
              <p:nvPr/>
            </p:nvSpPr>
            <p:spPr bwMode="auto">
              <a:xfrm>
                <a:off x="962025" y="2455863"/>
                <a:ext cx="311150" cy="249238"/>
              </a:xfrm>
              <a:custGeom>
                <a:avLst/>
                <a:gdLst>
                  <a:gd name="T0" fmla="*/ 15 w 83"/>
                  <a:gd name="T1" fmla="*/ 19 h 66"/>
                  <a:gd name="T2" fmla="*/ 16 w 83"/>
                  <a:gd name="T3" fmla="*/ 16 h 66"/>
                  <a:gd name="T4" fmla="*/ 44 w 83"/>
                  <a:gd name="T5" fmla="*/ 3 h 66"/>
                  <a:gd name="T6" fmla="*/ 59 w 83"/>
                  <a:gd name="T7" fmla="*/ 14 h 66"/>
                  <a:gd name="T8" fmla="*/ 76 w 83"/>
                  <a:gd name="T9" fmla="*/ 35 h 66"/>
                  <a:gd name="T10" fmla="*/ 81 w 83"/>
                  <a:gd name="T11" fmla="*/ 51 h 66"/>
                  <a:gd name="T12" fmla="*/ 53 w 83"/>
                  <a:gd name="T13" fmla="*/ 63 h 66"/>
                  <a:gd name="T14" fmla="*/ 35 w 83"/>
                  <a:gd name="T15" fmla="*/ 50 h 66"/>
                  <a:gd name="T16" fmla="*/ 18 w 83"/>
                  <a:gd name="T17" fmla="*/ 52 h 66"/>
                  <a:gd name="T18" fmla="*/ 3 w 83"/>
                  <a:gd name="T19" fmla="*/ 30 h 66"/>
                  <a:gd name="T20" fmla="*/ 15 w 83"/>
                  <a:gd name="T21" fmla="*/ 19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3"/>
                  <a:gd name="T34" fmla="*/ 0 h 66"/>
                  <a:gd name="T35" fmla="*/ 83 w 83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3" h="66">
                    <a:moveTo>
                      <a:pt x="15" y="19"/>
                    </a:moveTo>
                    <a:cubicBezTo>
                      <a:pt x="16" y="18"/>
                      <a:pt x="16" y="17"/>
                      <a:pt x="16" y="16"/>
                    </a:cubicBezTo>
                    <a:cubicBezTo>
                      <a:pt x="19" y="6"/>
                      <a:pt x="32" y="0"/>
                      <a:pt x="44" y="3"/>
                    </a:cubicBezTo>
                    <a:cubicBezTo>
                      <a:pt x="51" y="5"/>
                      <a:pt x="56" y="9"/>
                      <a:pt x="59" y="14"/>
                    </a:cubicBezTo>
                    <a:cubicBezTo>
                      <a:pt x="70" y="17"/>
                      <a:pt x="77" y="26"/>
                      <a:pt x="76" y="35"/>
                    </a:cubicBezTo>
                    <a:cubicBezTo>
                      <a:pt x="81" y="40"/>
                      <a:pt x="83" y="46"/>
                      <a:pt x="81" y="51"/>
                    </a:cubicBezTo>
                    <a:cubicBezTo>
                      <a:pt x="79" y="61"/>
                      <a:pt x="66" y="66"/>
                      <a:pt x="53" y="63"/>
                    </a:cubicBezTo>
                    <a:cubicBezTo>
                      <a:pt x="44" y="61"/>
                      <a:pt x="38" y="55"/>
                      <a:pt x="35" y="50"/>
                    </a:cubicBezTo>
                    <a:cubicBezTo>
                      <a:pt x="30" y="52"/>
                      <a:pt x="24" y="53"/>
                      <a:pt x="18" y="52"/>
                    </a:cubicBezTo>
                    <a:cubicBezTo>
                      <a:pt x="7" y="49"/>
                      <a:pt x="0" y="40"/>
                      <a:pt x="3" y="30"/>
                    </a:cubicBezTo>
                    <a:cubicBezTo>
                      <a:pt x="5" y="25"/>
                      <a:pt x="9" y="21"/>
                      <a:pt x="15" y="19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2" name="Freeform 224"/>
              <p:cNvSpPr>
                <a:spLocks noChangeArrowheads="1"/>
              </p:cNvSpPr>
              <p:nvPr/>
            </p:nvSpPr>
            <p:spPr bwMode="auto">
              <a:xfrm>
                <a:off x="1108075" y="3406775"/>
                <a:ext cx="357188" cy="342900"/>
              </a:xfrm>
              <a:custGeom>
                <a:avLst/>
                <a:gdLst>
                  <a:gd name="T0" fmla="*/ 95 w 95"/>
                  <a:gd name="T1" fmla="*/ 35 h 91"/>
                  <a:gd name="T2" fmla="*/ 93 w 95"/>
                  <a:gd name="T3" fmla="*/ 33 h 91"/>
                  <a:gd name="T4" fmla="*/ 93 w 95"/>
                  <a:gd name="T5" fmla="*/ 33 h 91"/>
                  <a:gd name="T6" fmla="*/ 93 w 95"/>
                  <a:gd name="T7" fmla="*/ 33 h 91"/>
                  <a:gd name="T8" fmla="*/ 92 w 95"/>
                  <a:gd name="T9" fmla="*/ 33 h 91"/>
                  <a:gd name="T10" fmla="*/ 63 w 95"/>
                  <a:gd name="T11" fmla="*/ 28 h 91"/>
                  <a:gd name="T12" fmla="*/ 50 w 95"/>
                  <a:gd name="T13" fmla="*/ 2 h 91"/>
                  <a:gd name="T14" fmla="*/ 47 w 95"/>
                  <a:gd name="T15" fmla="*/ 0 h 91"/>
                  <a:gd name="T16" fmla="*/ 44 w 95"/>
                  <a:gd name="T17" fmla="*/ 2 h 91"/>
                  <a:gd name="T18" fmla="*/ 31 w 95"/>
                  <a:gd name="T19" fmla="*/ 28 h 91"/>
                  <a:gd name="T20" fmla="*/ 3 w 95"/>
                  <a:gd name="T21" fmla="*/ 33 h 91"/>
                  <a:gd name="T22" fmla="*/ 0 w 95"/>
                  <a:gd name="T23" fmla="*/ 35 h 91"/>
                  <a:gd name="T24" fmla="*/ 1 w 95"/>
                  <a:gd name="T25" fmla="*/ 38 h 91"/>
                  <a:gd name="T26" fmla="*/ 22 w 95"/>
                  <a:gd name="T27" fmla="*/ 59 h 91"/>
                  <a:gd name="T28" fmla="*/ 17 w 95"/>
                  <a:gd name="T29" fmla="*/ 87 h 91"/>
                  <a:gd name="T30" fmla="*/ 18 w 95"/>
                  <a:gd name="T31" fmla="*/ 91 h 91"/>
                  <a:gd name="T32" fmla="*/ 22 w 95"/>
                  <a:gd name="T33" fmla="*/ 91 h 91"/>
                  <a:gd name="T34" fmla="*/ 47 w 95"/>
                  <a:gd name="T35" fmla="*/ 77 h 91"/>
                  <a:gd name="T36" fmla="*/ 73 w 95"/>
                  <a:gd name="T37" fmla="*/ 91 h 91"/>
                  <a:gd name="T38" fmla="*/ 75 w 95"/>
                  <a:gd name="T39" fmla="*/ 91 h 91"/>
                  <a:gd name="T40" fmla="*/ 77 w 95"/>
                  <a:gd name="T41" fmla="*/ 91 h 91"/>
                  <a:gd name="T42" fmla="*/ 78 w 95"/>
                  <a:gd name="T43" fmla="*/ 87 h 91"/>
                  <a:gd name="T44" fmla="*/ 73 w 95"/>
                  <a:gd name="T45" fmla="*/ 59 h 91"/>
                  <a:gd name="T46" fmla="*/ 94 w 95"/>
                  <a:gd name="T47" fmla="*/ 38 h 91"/>
                  <a:gd name="T48" fmla="*/ 95 w 95"/>
                  <a:gd name="T49" fmla="*/ 35 h 9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5"/>
                  <a:gd name="T76" fmla="*/ 0 h 91"/>
                  <a:gd name="T77" fmla="*/ 95 w 95"/>
                  <a:gd name="T78" fmla="*/ 91 h 9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5" h="91">
                    <a:moveTo>
                      <a:pt x="95" y="35"/>
                    </a:moveTo>
                    <a:cubicBezTo>
                      <a:pt x="94" y="34"/>
                      <a:pt x="94" y="34"/>
                      <a:pt x="93" y="33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50" y="1"/>
                      <a:pt x="49" y="0"/>
                      <a:pt x="47" y="0"/>
                    </a:cubicBezTo>
                    <a:cubicBezTo>
                      <a:pt x="46" y="0"/>
                      <a:pt x="45" y="1"/>
                      <a:pt x="44" y="2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1" y="33"/>
                      <a:pt x="0" y="34"/>
                      <a:pt x="0" y="35"/>
                    </a:cubicBezTo>
                    <a:cubicBezTo>
                      <a:pt x="0" y="36"/>
                      <a:pt x="0" y="37"/>
                      <a:pt x="1" y="38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6" y="89"/>
                      <a:pt x="17" y="90"/>
                      <a:pt x="18" y="91"/>
                    </a:cubicBezTo>
                    <a:cubicBezTo>
                      <a:pt x="19" y="91"/>
                      <a:pt x="20" y="91"/>
                      <a:pt x="22" y="91"/>
                    </a:cubicBezTo>
                    <a:cubicBezTo>
                      <a:pt x="47" y="77"/>
                      <a:pt x="47" y="77"/>
                      <a:pt x="47" y="77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4" y="91"/>
                      <a:pt x="74" y="91"/>
                      <a:pt x="75" y="91"/>
                    </a:cubicBezTo>
                    <a:cubicBezTo>
                      <a:pt x="75" y="91"/>
                      <a:pt x="76" y="91"/>
                      <a:pt x="77" y="91"/>
                    </a:cubicBezTo>
                    <a:cubicBezTo>
                      <a:pt x="78" y="90"/>
                      <a:pt x="78" y="89"/>
                      <a:pt x="78" y="87"/>
                    </a:cubicBezTo>
                    <a:cubicBezTo>
                      <a:pt x="73" y="59"/>
                      <a:pt x="73" y="59"/>
                      <a:pt x="73" y="59"/>
                    </a:cubicBezTo>
                    <a:cubicBezTo>
                      <a:pt x="94" y="38"/>
                      <a:pt x="94" y="38"/>
                      <a:pt x="94" y="38"/>
                    </a:cubicBezTo>
                    <a:cubicBezTo>
                      <a:pt x="95" y="37"/>
                      <a:pt x="95" y="36"/>
                      <a:pt x="95" y="3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3" name="Freeform 225"/>
              <p:cNvSpPr>
                <a:spLocks noEditPoints="1" noChangeArrowheads="1"/>
              </p:cNvSpPr>
              <p:nvPr/>
            </p:nvSpPr>
            <p:spPr bwMode="auto">
              <a:xfrm>
                <a:off x="1412875" y="2370138"/>
                <a:ext cx="112713" cy="168275"/>
              </a:xfrm>
              <a:custGeom>
                <a:avLst/>
                <a:gdLst>
                  <a:gd name="T0" fmla="*/ 13 w 30"/>
                  <a:gd name="T1" fmla="*/ 1 h 45"/>
                  <a:gd name="T2" fmla="*/ 5 w 30"/>
                  <a:gd name="T3" fmla="*/ 10 h 45"/>
                  <a:gd name="T4" fmla="*/ 4 w 30"/>
                  <a:gd name="T5" fmla="*/ 4 h 45"/>
                  <a:gd name="T6" fmla="*/ 0 w 30"/>
                  <a:gd name="T7" fmla="*/ 5 h 45"/>
                  <a:gd name="T8" fmla="*/ 10 w 30"/>
                  <a:gd name="T9" fmla="*/ 45 h 45"/>
                  <a:gd name="T10" fmla="*/ 14 w 30"/>
                  <a:gd name="T11" fmla="*/ 44 h 45"/>
                  <a:gd name="T12" fmla="*/ 11 w 30"/>
                  <a:gd name="T13" fmla="*/ 29 h 45"/>
                  <a:gd name="T14" fmla="*/ 21 w 30"/>
                  <a:gd name="T15" fmla="*/ 32 h 45"/>
                  <a:gd name="T16" fmla="*/ 28 w 30"/>
                  <a:gd name="T17" fmla="*/ 26 h 45"/>
                  <a:gd name="T18" fmla="*/ 29 w 30"/>
                  <a:gd name="T19" fmla="*/ 13 h 45"/>
                  <a:gd name="T20" fmla="*/ 23 w 30"/>
                  <a:gd name="T21" fmla="*/ 3 h 45"/>
                  <a:gd name="T22" fmla="*/ 13 w 30"/>
                  <a:gd name="T23" fmla="*/ 1 h 45"/>
                  <a:gd name="T24" fmla="*/ 24 w 30"/>
                  <a:gd name="T25" fmla="*/ 25 h 45"/>
                  <a:gd name="T26" fmla="*/ 19 w 30"/>
                  <a:gd name="T27" fmla="*/ 29 h 45"/>
                  <a:gd name="T28" fmla="*/ 13 w 30"/>
                  <a:gd name="T29" fmla="*/ 28 h 45"/>
                  <a:gd name="T30" fmla="*/ 9 w 30"/>
                  <a:gd name="T31" fmla="*/ 23 h 45"/>
                  <a:gd name="T32" fmla="*/ 7 w 30"/>
                  <a:gd name="T33" fmla="*/ 15 h 45"/>
                  <a:gd name="T34" fmla="*/ 8 w 30"/>
                  <a:gd name="T35" fmla="*/ 9 h 45"/>
                  <a:gd name="T36" fmla="*/ 13 w 30"/>
                  <a:gd name="T37" fmla="*/ 5 h 45"/>
                  <a:gd name="T38" fmla="*/ 19 w 30"/>
                  <a:gd name="T39" fmla="*/ 7 h 45"/>
                  <a:gd name="T40" fmla="*/ 24 w 30"/>
                  <a:gd name="T41" fmla="*/ 15 h 45"/>
                  <a:gd name="T42" fmla="*/ 24 w 30"/>
                  <a:gd name="T43" fmla="*/ 25 h 4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"/>
                  <a:gd name="T67" fmla="*/ 0 h 45"/>
                  <a:gd name="T68" fmla="*/ 30 w 30"/>
                  <a:gd name="T69" fmla="*/ 45 h 4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" h="45">
                    <a:moveTo>
                      <a:pt x="13" y="1"/>
                    </a:moveTo>
                    <a:cubicBezTo>
                      <a:pt x="9" y="2"/>
                      <a:pt x="6" y="5"/>
                      <a:pt x="5" y="1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4" y="32"/>
                      <a:pt x="17" y="33"/>
                      <a:pt x="21" y="32"/>
                    </a:cubicBezTo>
                    <a:cubicBezTo>
                      <a:pt x="24" y="31"/>
                      <a:pt x="27" y="29"/>
                      <a:pt x="28" y="26"/>
                    </a:cubicBezTo>
                    <a:cubicBezTo>
                      <a:pt x="30" y="22"/>
                      <a:pt x="30" y="18"/>
                      <a:pt x="29" y="13"/>
                    </a:cubicBezTo>
                    <a:cubicBezTo>
                      <a:pt x="27" y="9"/>
                      <a:pt x="25" y="5"/>
                      <a:pt x="23" y="3"/>
                    </a:cubicBezTo>
                    <a:cubicBezTo>
                      <a:pt x="20" y="1"/>
                      <a:pt x="16" y="0"/>
                      <a:pt x="13" y="1"/>
                    </a:cubicBezTo>
                    <a:close/>
                    <a:moveTo>
                      <a:pt x="24" y="25"/>
                    </a:moveTo>
                    <a:cubicBezTo>
                      <a:pt x="22" y="27"/>
                      <a:pt x="21" y="28"/>
                      <a:pt x="19" y="29"/>
                    </a:cubicBezTo>
                    <a:cubicBezTo>
                      <a:pt x="17" y="29"/>
                      <a:pt x="15" y="29"/>
                      <a:pt x="13" y="28"/>
                    </a:cubicBezTo>
                    <a:cubicBezTo>
                      <a:pt x="11" y="27"/>
                      <a:pt x="10" y="25"/>
                      <a:pt x="9" y="2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2"/>
                      <a:pt x="7" y="10"/>
                      <a:pt x="8" y="9"/>
                    </a:cubicBezTo>
                    <a:cubicBezTo>
                      <a:pt x="10" y="7"/>
                      <a:pt x="11" y="6"/>
                      <a:pt x="13" y="5"/>
                    </a:cubicBezTo>
                    <a:cubicBezTo>
                      <a:pt x="15" y="5"/>
                      <a:pt x="17" y="5"/>
                      <a:pt x="19" y="7"/>
                    </a:cubicBezTo>
                    <a:cubicBezTo>
                      <a:pt x="21" y="8"/>
                      <a:pt x="23" y="11"/>
                      <a:pt x="24" y="15"/>
                    </a:cubicBezTo>
                    <a:cubicBezTo>
                      <a:pt x="25" y="19"/>
                      <a:pt x="25" y="22"/>
                      <a:pt x="24" y="2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4" name="Freeform 226"/>
              <p:cNvSpPr>
                <a:spLocks noChangeArrowheads="1"/>
              </p:cNvSpPr>
              <p:nvPr/>
            </p:nvSpPr>
            <p:spPr bwMode="auto">
              <a:xfrm>
                <a:off x="1533525" y="2339975"/>
                <a:ext cx="55563" cy="131763"/>
              </a:xfrm>
              <a:custGeom>
                <a:avLst/>
                <a:gdLst>
                  <a:gd name="T0" fmla="*/ 8 w 15"/>
                  <a:gd name="T1" fmla="*/ 3 h 35"/>
                  <a:gd name="T2" fmla="*/ 6 w 15"/>
                  <a:gd name="T3" fmla="*/ 11 h 35"/>
                  <a:gd name="T4" fmla="*/ 4 w 15"/>
                  <a:gd name="T5" fmla="*/ 4 h 35"/>
                  <a:gd name="T6" fmla="*/ 0 w 15"/>
                  <a:gd name="T7" fmla="*/ 5 h 35"/>
                  <a:gd name="T8" fmla="*/ 7 w 15"/>
                  <a:gd name="T9" fmla="*/ 35 h 35"/>
                  <a:gd name="T10" fmla="*/ 12 w 15"/>
                  <a:gd name="T11" fmla="*/ 33 h 35"/>
                  <a:gd name="T12" fmla="*/ 8 w 15"/>
                  <a:gd name="T13" fmla="*/ 18 h 35"/>
                  <a:gd name="T14" fmla="*/ 9 w 15"/>
                  <a:gd name="T15" fmla="*/ 10 h 35"/>
                  <a:gd name="T16" fmla="*/ 14 w 15"/>
                  <a:gd name="T17" fmla="*/ 5 h 35"/>
                  <a:gd name="T18" fmla="*/ 15 w 15"/>
                  <a:gd name="T19" fmla="*/ 5 h 35"/>
                  <a:gd name="T20" fmla="*/ 14 w 15"/>
                  <a:gd name="T21" fmla="*/ 0 h 35"/>
                  <a:gd name="T22" fmla="*/ 12 w 15"/>
                  <a:gd name="T23" fmla="*/ 1 h 35"/>
                  <a:gd name="T24" fmla="*/ 8 w 15"/>
                  <a:gd name="T25" fmla="*/ 3 h 3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35"/>
                  <a:gd name="T41" fmla="*/ 15 w 15"/>
                  <a:gd name="T42" fmla="*/ 35 h 3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35">
                    <a:moveTo>
                      <a:pt x="8" y="3"/>
                    </a:moveTo>
                    <a:cubicBezTo>
                      <a:pt x="7" y="5"/>
                      <a:pt x="6" y="7"/>
                      <a:pt x="6" y="11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5"/>
                      <a:pt x="8" y="12"/>
                      <a:pt x="9" y="10"/>
                    </a:cubicBezTo>
                    <a:cubicBezTo>
                      <a:pt x="10" y="7"/>
                      <a:pt x="12" y="6"/>
                      <a:pt x="14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1" y="1"/>
                      <a:pt x="9" y="2"/>
                      <a:pt x="8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5" name="Freeform 227"/>
              <p:cNvSpPr>
                <a:spLocks noEditPoints="1" noChangeArrowheads="1"/>
              </p:cNvSpPr>
              <p:nvPr/>
            </p:nvSpPr>
            <p:spPr bwMode="auto">
              <a:xfrm>
                <a:off x="1604963" y="2320925"/>
                <a:ext cx="107950" cy="128588"/>
              </a:xfrm>
              <a:custGeom>
                <a:avLst/>
                <a:gdLst>
                  <a:gd name="T0" fmla="*/ 21 w 29"/>
                  <a:gd name="T1" fmla="*/ 3 h 34"/>
                  <a:gd name="T2" fmla="*/ 10 w 29"/>
                  <a:gd name="T3" fmla="*/ 1 h 34"/>
                  <a:gd name="T4" fmla="*/ 2 w 29"/>
                  <a:gd name="T5" fmla="*/ 8 h 34"/>
                  <a:gd name="T6" fmla="*/ 1 w 29"/>
                  <a:gd name="T7" fmla="*/ 20 h 34"/>
                  <a:gd name="T8" fmla="*/ 7 w 29"/>
                  <a:gd name="T9" fmla="*/ 31 h 34"/>
                  <a:gd name="T10" fmla="*/ 18 w 29"/>
                  <a:gd name="T11" fmla="*/ 33 h 34"/>
                  <a:gd name="T12" fmla="*/ 27 w 29"/>
                  <a:gd name="T13" fmla="*/ 26 h 34"/>
                  <a:gd name="T14" fmla="*/ 28 w 29"/>
                  <a:gd name="T15" fmla="*/ 14 h 34"/>
                  <a:gd name="T16" fmla="*/ 21 w 29"/>
                  <a:gd name="T17" fmla="*/ 3 h 34"/>
                  <a:gd name="T18" fmla="*/ 23 w 29"/>
                  <a:gd name="T19" fmla="*/ 25 h 34"/>
                  <a:gd name="T20" fmla="*/ 17 w 29"/>
                  <a:gd name="T21" fmla="*/ 29 h 34"/>
                  <a:gd name="T22" fmla="*/ 11 w 29"/>
                  <a:gd name="T23" fmla="*/ 28 h 34"/>
                  <a:gd name="T24" fmla="*/ 6 w 29"/>
                  <a:gd name="T25" fmla="*/ 19 h 34"/>
                  <a:gd name="T26" fmla="*/ 6 w 29"/>
                  <a:gd name="T27" fmla="*/ 10 h 34"/>
                  <a:gd name="T28" fmla="*/ 11 w 29"/>
                  <a:gd name="T29" fmla="*/ 5 h 34"/>
                  <a:gd name="T30" fmla="*/ 18 w 29"/>
                  <a:gd name="T31" fmla="*/ 7 h 34"/>
                  <a:gd name="T32" fmla="*/ 23 w 29"/>
                  <a:gd name="T33" fmla="*/ 15 h 34"/>
                  <a:gd name="T34" fmla="*/ 23 w 29"/>
                  <a:gd name="T35" fmla="*/ 25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"/>
                  <a:gd name="T55" fmla="*/ 0 h 34"/>
                  <a:gd name="T56" fmla="*/ 29 w 29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" h="34">
                    <a:moveTo>
                      <a:pt x="21" y="3"/>
                    </a:moveTo>
                    <a:cubicBezTo>
                      <a:pt x="18" y="1"/>
                      <a:pt x="15" y="0"/>
                      <a:pt x="10" y="1"/>
                    </a:cubicBezTo>
                    <a:cubicBezTo>
                      <a:pt x="7" y="2"/>
                      <a:pt x="4" y="5"/>
                      <a:pt x="2" y="8"/>
                    </a:cubicBezTo>
                    <a:cubicBezTo>
                      <a:pt x="0" y="12"/>
                      <a:pt x="0" y="16"/>
                      <a:pt x="1" y="20"/>
                    </a:cubicBezTo>
                    <a:cubicBezTo>
                      <a:pt x="2" y="25"/>
                      <a:pt x="4" y="28"/>
                      <a:pt x="7" y="31"/>
                    </a:cubicBezTo>
                    <a:cubicBezTo>
                      <a:pt x="10" y="33"/>
                      <a:pt x="14" y="34"/>
                      <a:pt x="18" y="33"/>
                    </a:cubicBezTo>
                    <a:cubicBezTo>
                      <a:pt x="22" y="32"/>
                      <a:pt x="25" y="30"/>
                      <a:pt x="27" y="26"/>
                    </a:cubicBezTo>
                    <a:cubicBezTo>
                      <a:pt x="29" y="22"/>
                      <a:pt x="29" y="18"/>
                      <a:pt x="28" y="14"/>
                    </a:cubicBezTo>
                    <a:cubicBezTo>
                      <a:pt x="27" y="9"/>
                      <a:pt x="24" y="6"/>
                      <a:pt x="21" y="3"/>
                    </a:cubicBezTo>
                    <a:close/>
                    <a:moveTo>
                      <a:pt x="23" y="25"/>
                    </a:moveTo>
                    <a:cubicBezTo>
                      <a:pt x="21" y="27"/>
                      <a:pt x="20" y="28"/>
                      <a:pt x="17" y="29"/>
                    </a:cubicBezTo>
                    <a:cubicBezTo>
                      <a:pt x="15" y="30"/>
                      <a:pt x="13" y="29"/>
                      <a:pt x="11" y="28"/>
                    </a:cubicBezTo>
                    <a:cubicBezTo>
                      <a:pt x="9" y="26"/>
                      <a:pt x="7" y="23"/>
                      <a:pt x="6" y="19"/>
                    </a:cubicBezTo>
                    <a:cubicBezTo>
                      <a:pt x="5" y="15"/>
                      <a:pt x="5" y="12"/>
                      <a:pt x="6" y="10"/>
                    </a:cubicBezTo>
                    <a:cubicBezTo>
                      <a:pt x="7" y="7"/>
                      <a:pt x="9" y="6"/>
                      <a:pt x="11" y="5"/>
                    </a:cubicBezTo>
                    <a:cubicBezTo>
                      <a:pt x="13" y="5"/>
                      <a:pt x="16" y="5"/>
                      <a:pt x="18" y="7"/>
                    </a:cubicBezTo>
                    <a:cubicBezTo>
                      <a:pt x="20" y="8"/>
                      <a:pt x="22" y="11"/>
                      <a:pt x="23" y="15"/>
                    </a:cubicBezTo>
                    <a:cubicBezTo>
                      <a:pt x="24" y="19"/>
                      <a:pt x="24" y="22"/>
                      <a:pt x="23" y="2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6" name="Freeform 228"/>
              <p:cNvSpPr>
                <a:spLocks noChangeArrowheads="1"/>
              </p:cNvSpPr>
              <p:nvPr/>
            </p:nvSpPr>
            <p:spPr bwMode="auto">
              <a:xfrm>
                <a:off x="1720850" y="2306638"/>
                <a:ext cx="49213" cy="161925"/>
              </a:xfrm>
              <a:custGeom>
                <a:avLst/>
                <a:gdLst>
                  <a:gd name="T0" fmla="*/ 8 w 13"/>
                  <a:gd name="T1" fmla="*/ 32 h 43"/>
                  <a:gd name="T2" fmla="*/ 8 w 13"/>
                  <a:gd name="T3" fmla="*/ 36 h 43"/>
                  <a:gd name="T4" fmla="*/ 4 w 13"/>
                  <a:gd name="T5" fmla="*/ 39 h 43"/>
                  <a:gd name="T6" fmla="*/ 1 w 13"/>
                  <a:gd name="T7" fmla="*/ 39 h 43"/>
                  <a:gd name="T8" fmla="*/ 2 w 13"/>
                  <a:gd name="T9" fmla="*/ 43 h 43"/>
                  <a:gd name="T10" fmla="*/ 6 w 13"/>
                  <a:gd name="T11" fmla="*/ 42 h 43"/>
                  <a:gd name="T12" fmla="*/ 12 w 13"/>
                  <a:gd name="T13" fmla="*/ 39 h 43"/>
                  <a:gd name="T14" fmla="*/ 12 w 13"/>
                  <a:gd name="T15" fmla="*/ 31 h 43"/>
                  <a:gd name="T16" fmla="*/ 4 w 13"/>
                  <a:gd name="T17" fmla="*/ 0 h 43"/>
                  <a:gd name="T18" fmla="*/ 0 w 13"/>
                  <a:gd name="T19" fmla="*/ 1 h 43"/>
                  <a:gd name="T20" fmla="*/ 8 w 13"/>
                  <a:gd name="T21" fmla="*/ 32 h 4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"/>
                  <a:gd name="T34" fmla="*/ 0 h 43"/>
                  <a:gd name="T35" fmla="*/ 13 w 13"/>
                  <a:gd name="T36" fmla="*/ 43 h 4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" h="43">
                    <a:moveTo>
                      <a:pt x="8" y="32"/>
                    </a:moveTo>
                    <a:cubicBezTo>
                      <a:pt x="8" y="34"/>
                      <a:pt x="8" y="35"/>
                      <a:pt x="8" y="36"/>
                    </a:cubicBezTo>
                    <a:cubicBezTo>
                      <a:pt x="7" y="37"/>
                      <a:pt x="6" y="38"/>
                      <a:pt x="4" y="39"/>
                    </a:cubicBezTo>
                    <a:cubicBezTo>
                      <a:pt x="3" y="39"/>
                      <a:pt x="2" y="39"/>
                      <a:pt x="1" y="39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3"/>
                      <a:pt x="5" y="42"/>
                      <a:pt x="6" y="42"/>
                    </a:cubicBezTo>
                    <a:cubicBezTo>
                      <a:pt x="9" y="42"/>
                      <a:pt x="10" y="40"/>
                      <a:pt x="12" y="39"/>
                    </a:cubicBezTo>
                    <a:cubicBezTo>
                      <a:pt x="13" y="37"/>
                      <a:pt x="13" y="34"/>
                      <a:pt x="12" y="3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7" name="Freeform 229"/>
              <p:cNvSpPr>
                <a:spLocks noChangeArrowheads="1"/>
              </p:cNvSpPr>
              <p:nvPr/>
            </p:nvSpPr>
            <p:spPr bwMode="auto">
              <a:xfrm>
                <a:off x="1709738" y="2265363"/>
                <a:ext cx="22225" cy="25400"/>
              </a:xfrm>
              <a:custGeom>
                <a:avLst/>
                <a:gdLst>
                  <a:gd name="T0" fmla="*/ 2 w 14"/>
                  <a:gd name="T1" fmla="*/ 16 h 16"/>
                  <a:gd name="T2" fmla="*/ 14 w 14"/>
                  <a:gd name="T3" fmla="*/ 14 h 16"/>
                  <a:gd name="T4" fmla="*/ 12 w 14"/>
                  <a:gd name="T5" fmla="*/ 0 h 16"/>
                  <a:gd name="T6" fmla="*/ 0 w 14"/>
                  <a:gd name="T7" fmla="*/ 4 h 16"/>
                  <a:gd name="T8" fmla="*/ 2 w 14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6"/>
                  <a:gd name="T17" fmla="*/ 14 w 14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6">
                    <a:moveTo>
                      <a:pt x="2" y="16"/>
                    </a:moveTo>
                    <a:lnTo>
                      <a:pt x="14" y="14"/>
                    </a:lnTo>
                    <a:lnTo>
                      <a:pt x="12" y="0"/>
                    </a:lnTo>
                    <a:lnTo>
                      <a:pt x="0" y="4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8" name="Freeform 230"/>
              <p:cNvSpPr>
                <a:spLocks noEditPoints="1" noChangeArrowheads="1"/>
              </p:cNvSpPr>
              <p:nvPr/>
            </p:nvSpPr>
            <p:spPr bwMode="auto">
              <a:xfrm>
                <a:off x="1773238" y="2279650"/>
                <a:ext cx="109538" cy="123825"/>
              </a:xfrm>
              <a:custGeom>
                <a:avLst/>
                <a:gdLst>
                  <a:gd name="T0" fmla="*/ 21 w 29"/>
                  <a:gd name="T1" fmla="*/ 3 h 33"/>
                  <a:gd name="T2" fmla="*/ 11 w 29"/>
                  <a:gd name="T3" fmla="*/ 1 h 33"/>
                  <a:gd name="T4" fmla="*/ 2 w 29"/>
                  <a:gd name="T5" fmla="*/ 8 h 33"/>
                  <a:gd name="T6" fmla="*/ 1 w 29"/>
                  <a:gd name="T7" fmla="*/ 20 h 33"/>
                  <a:gd name="T8" fmla="*/ 8 w 29"/>
                  <a:gd name="T9" fmla="*/ 31 h 33"/>
                  <a:gd name="T10" fmla="*/ 19 w 29"/>
                  <a:gd name="T11" fmla="*/ 32 h 33"/>
                  <a:gd name="T12" fmla="*/ 26 w 29"/>
                  <a:gd name="T13" fmla="*/ 28 h 33"/>
                  <a:gd name="T14" fmla="*/ 29 w 29"/>
                  <a:gd name="T15" fmla="*/ 20 h 33"/>
                  <a:gd name="T16" fmla="*/ 25 w 29"/>
                  <a:gd name="T17" fmla="*/ 21 h 33"/>
                  <a:gd name="T18" fmla="*/ 18 w 29"/>
                  <a:gd name="T19" fmla="*/ 28 h 33"/>
                  <a:gd name="T20" fmla="*/ 12 w 29"/>
                  <a:gd name="T21" fmla="*/ 28 h 33"/>
                  <a:gd name="T22" fmla="*/ 6 w 29"/>
                  <a:gd name="T23" fmla="*/ 19 h 33"/>
                  <a:gd name="T24" fmla="*/ 28 w 29"/>
                  <a:gd name="T25" fmla="*/ 14 h 33"/>
                  <a:gd name="T26" fmla="*/ 21 w 29"/>
                  <a:gd name="T27" fmla="*/ 3 h 33"/>
                  <a:gd name="T28" fmla="*/ 6 w 29"/>
                  <a:gd name="T29" fmla="*/ 16 h 33"/>
                  <a:gd name="T30" fmla="*/ 7 w 29"/>
                  <a:gd name="T31" fmla="*/ 8 h 33"/>
                  <a:gd name="T32" fmla="*/ 12 w 29"/>
                  <a:gd name="T33" fmla="*/ 4 h 33"/>
                  <a:gd name="T34" fmla="*/ 17 w 29"/>
                  <a:gd name="T35" fmla="*/ 5 h 33"/>
                  <a:gd name="T36" fmla="*/ 20 w 29"/>
                  <a:gd name="T37" fmla="*/ 7 h 33"/>
                  <a:gd name="T38" fmla="*/ 22 w 29"/>
                  <a:gd name="T39" fmla="*/ 12 h 33"/>
                  <a:gd name="T40" fmla="*/ 6 w 29"/>
                  <a:gd name="T41" fmla="*/ 16 h 3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"/>
                  <a:gd name="T64" fmla="*/ 0 h 33"/>
                  <a:gd name="T65" fmla="*/ 29 w 29"/>
                  <a:gd name="T66" fmla="*/ 33 h 3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" h="33">
                    <a:moveTo>
                      <a:pt x="21" y="3"/>
                    </a:moveTo>
                    <a:cubicBezTo>
                      <a:pt x="18" y="0"/>
                      <a:pt x="15" y="0"/>
                      <a:pt x="11" y="1"/>
                    </a:cubicBezTo>
                    <a:cubicBezTo>
                      <a:pt x="7" y="2"/>
                      <a:pt x="4" y="4"/>
                      <a:pt x="2" y="8"/>
                    </a:cubicBezTo>
                    <a:cubicBezTo>
                      <a:pt x="0" y="11"/>
                      <a:pt x="0" y="16"/>
                      <a:pt x="1" y="20"/>
                    </a:cubicBezTo>
                    <a:cubicBezTo>
                      <a:pt x="2" y="25"/>
                      <a:pt x="5" y="28"/>
                      <a:pt x="8" y="31"/>
                    </a:cubicBezTo>
                    <a:cubicBezTo>
                      <a:pt x="11" y="33"/>
                      <a:pt x="15" y="33"/>
                      <a:pt x="19" y="32"/>
                    </a:cubicBezTo>
                    <a:cubicBezTo>
                      <a:pt x="22" y="32"/>
                      <a:pt x="24" y="30"/>
                      <a:pt x="26" y="28"/>
                    </a:cubicBezTo>
                    <a:cubicBezTo>
                      <a:pt x="28" y="26"/>
                      <a:pt x="29" y="23"/>
                      <a:pt x="29" y="20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4" y="25"/>
                      <a:pt x="22" y="27"/>
                      <a:pt x="18" y="28"/>
                    </a:cubicBezTo>
                    <a:cubicBezTo>
                      <a:pt x="16" y="29"/>
                      <a:pt x="14" y="29"/>
                      <a:pt x="12" y="28"/>
                    </a:cubicBezTo>
                    <a:cubicBezTo>
                      <a:pt x="9" y="26"/>
                      <a:pt x="8" y="24"/>
                      <a:pt x="6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7" y="8"/>
                      <a:pt x="24" y="5"/>
                      <a:pt x="21" y="3"/>
                    </a:cubicBezTo>
                    <a:close/>
                    <a:moveTo>
                      <a:pt x="6" y="16"/>
                    </a:moveTo>
                    <a:cubicBezTo>
                      <a:pt x="5" y="13"/>
                      <a:pt x="6" y="10"/>
                      <a:pt x="7" y="8"/>
                    </a:cubicBezTo>
                    <a:cubicBezTo>
                      <a:pt x="8" y="6"/>
                      <a:pt x="10" y="5"/>
                      <a:pt x="12" y="4"/>
                    </a:cubicBezTo>
                    <a:cubicBezTo>
                      <a:pt x="14" y="4"/>
                      <a:pt x="15" y="4"/>
                      <a:pt x="17" y="5"/>
                    </a:cubicBezTo>
                    <a:cubicBezTo>
                      <a:pt x="18" y="5"/>
                      <a:pt x="19" y="6"/>
                      <a:pt x="20" y="7"/>
                    </a:cubicBezTo>
                    <a:cubicBezTo>
                      <a:pt x="21" y="8"/>
                      <a:pt x="22" y="10"/>
                      <a:pt x="22" y="12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39" name="Freeform 231"/>
              <p:cNvSpPr>
                <a:spLocks noChangeArrowheads="1"/>
              </p:cNvSpPr>
              <p:nvPr/>
            </p:nvSpPr>
            <p:spPr bwMode="auto">
              <a:xfrm>
                <a:off x="1890713" y="2249488"/>
                <a:ext cx="101600" cy="128588"/>
              </a:xfrm>
              <a:custGeom>
                <a:avLst/>
                <a:gdLst>
                  <a:gd name="T0" fmla="*/ 11 w 27"/>
                  <a:gd name="T1" fmla="*/ 5 h 34"/>
                  <a:gd name="T2" fmla="*/ 20 w 27"/>
                  <a:gd name="T3" fmla="*/ 11 h 34"/>
                  <a:gd name="T4" fmla="*/ 24 w 27"/>
                  <a:gd name="T5" fmla="*/ 9 h 34"/>
                  <a:gd name="T6" fmla="*/ 19 w 27"/>
                  <a:gd name="T7" fmla="*/ 2 h 34"/>
                  <a:gd name="T8" fmla="*/ 10 w 27"/>
                  <a:gd name="T9" fmla="*/ 1 h 34"/>
                  <a:gd name="T10" fmla="*/ 2 w 27"/>
                  <a:gd name="T11" fmla="*/ 8 h 34"/>
                  <a:gd name="T12" fmla="*/ 2 w 27"/>
                  <a:gd name="T13" fmla="*/ 20 h 34"/>
                  <a:gd name="T14" fmla="*/ 8 w 27"/>
                  <a:gd name="T15" fmla="*/ 30 h 34"/>
                  <a:gd name="T16" fmla="*/ 18 w 27"/>
                  <a:gd name="T17" fmla="*/ 33 h 34"/>
                  <a:gd name="T18" fmla="*/ 25 w 27"/>
                  <a:gd name="T19" fmla="*/ 28 h 34"/>
                  <a:gd name="T20" fmla="*/ 27 w 27"/>
                  <a:gd name="T21" fmla="*/ 19 h 34"/>
                  <a:gd name="T22" fmla="*/ 23 w 27"/>
                  <a:gd name="T23" fmla="*/ 19 h 34"/>
                  <a:gd name="T24" fmla="*/ 17 w 27"/>
                  <a:gd name="T25" fmla="*/ 29 h 34"/>
                  <a:gd name="T26" fmla="*/ 11 w 27"/>
                  <a:gd name="T27" fmla="*/ 27 h 34"/>
                  <a:gd name="T28" fmla="*/ 6 w 27"/>
                  <a:gd name="T29" fmla="*/ 19 h 34"/>
                  <a:gd name="T30" fmla="*/ 6 w 27"/>
                  <a:gd name="T31" fmla="*/ 10 h 34"/>
                  <a:gd name="T32" fmla="*/ 11 w 27"/>
                  <a:gd name="T33" fmla="*/ 5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4"/>
                  <a:gd name="T53" fmla="*/ 27 w 27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4">
                    <a:moveTo>
                      <a:pt x="11" y="5"/>
                    </a:moveTo>
                    <a:cubicBezTo>
                      <a:pt x="15" y="4"/>
                      <a:pt x="18" y="6"/>
                      <a:pt x="20" y="11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6"/>
                      <a:pt x="21" y="4"/>
                      <a:pt x="19" y="2"/>
                    </a:cubicBezTo>
                    <a:cubicBezTo>
                      <a:pt x="16" y="1"/>
                      <a:pt x="13" y="0"/>
                      <a:pt x="10" y="1"/>
                    </a:cubicBezTo>
                    <a:cubicBezTo>
                      <a:pt x="6" y="2"/>
                      <a:pt x="4" y="4"/>
                      <a:pt x="2" y="8"/>
                    </a:cubicBezTo>
                    <a:cubicBezTo>
                      <a:pt x="1" y="12"/>
                      <a:pt x="0" y="16"/>
                      <a:pt x="2" y="20"/>
                    </a:cubicBezTo>
                    <a:cubicBezTo>
                      <a:pt x="3" y="25"/>
                      <a:pt x="5" y="28"/>
                      <a:pt x="8" y="30"/>
                    </a:cubicBezTo>
                    <a:cubicBezTo>
                      <a:pt x="11" y="33"/>
                      <a:pt x="14" y="34"/>
                      <a:pt x="18" y="33"/>
                    </a:cubicBezTo>
                    <a:cubicBezTo>
                      <a:pt x="21" y="32"/>
                      <a:pt x="23" y="30"/>
                      <a:pt x="25" y="28"/>
                    </a:cubicBezTo>
                    <a:cubicBezTo>
                      <a:pt x="27" y="26"/>
                      <a:pt x="27" y="23"/>
                      <a:pt x="27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25"/>
                      <a:pt x="21" y="28"/>
                      <a:pt x="17" y="29"/>
                    </a:cubicBezTo>
                    <a:cubicBezTo>
                      <a:pt x="15" y="29"/>
                      <a:pt x="13" y="29"/>
                      <a:pt x="11" y="27"/>
                    </a:cubicBezTo>
                    <a:cubicBezTo>
                      <a:pt x="9" y="25"/>
                      <a:pt x="7" y="23"/>
                      <a:pt x="6" y="19"/>
                    </a:cubicBezTo>
                    <a:cubicBezTo>
                      <a:pt x="5" y="15"/>
                      <a:pt x="5" y="12"/>
                      <a:pt x="6" y="10"/>
                    </a:cubicBezTo>
                    <a:cubicBezTo>
                      <a:pt x="7" y="7"/>
                      <a:pt x="9" y="6"/>
                      <a:pt x="11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0" name="Freeform 232"/>
              <p:cNvSpPr>
                <a:spLocks noChangeArrowheads="1"/>
              </p:cNvSpPr>
              <p:nvPr/>
            </p:nvSpPr>
            <p:spPr bwMode="auto">
              <a:xfrm>
                <a:off x="1981200" y="2205038"/>
                <a:ext cx="93663" cy="146050"/>
              </a:xfrm>
              <a:custGeom>
                <a:avLst/>
                <a:gdLst>
                  <a:gd name="T0" fmla="*/ 21 w 25"/>
                  <a:gd name="T1" fmla="*/ 34 h 39"/>
                  <a:gd name="T2" fmla="*/ 15 w 25"/>
                  <a:gd name="T3" fmla="*/ 31 h 39"/>
                  <a:gd name="T4" fmla="*/ 10 w 25"/>
                  <a:gd name="T5" fmla="*/ 12 h 39"/>
                  <a:gd name="T6" fmla="*/ 17 w 25"/>
                  <a:gd name="T7" fmla="*/ 10 h 39"/>
                  <a:gd name="T8" fmla="*/ 16 w 25"/>
                  <a:gd name="T9" fmla="*/ 7 h 39"/>
                  <a:gd name="T10" fmla="*/ 9 w 25"/>
                  <a:gd name="T11" fmla="*/ 8 h 39"/>
                  <a:gd name="T12" fmla="*/ 7 w 25"/>
                  <a:gd name="T13" fmla="*/ 0 h 39"/>
                  <a:gd name="T14" fmla="*/ 3 w 25"/>
                  <a:gd name="T15" fmla="*/ 2 h 39"/>
                  <a:gd name="T16" fmla="*/ 5 w 25"/>
                  <a:gd name="T17" fmla="*/ 9 h 39"/>
                  <a:gd name="T18" fmla="*/ 0 w 25"/>
                  <a:gd name="T19" fmla="*/ 11 h 39"/>
                  <a:gd name="T20" fmla="*/ 0 w 25"/>
                  <a:gd name="T21" fmla="*/ 14 h 39"/>
                  <a:gd name="T22" fmla="*/ 6 w 25"/>
                  <a:gd name="T23" fmla="*/ 13 h 39"/>
                  <a:gd name="T24" fmla="*/ 10 w 25"/>
                  <a:gd name="T25" fmla="*/ 31 h 39"/>
                  <a:gd name="T26" fmla="*/ 21 w 25"/>
                  <a:gd name="T27" fmla="*/ 38 h 39"/>
                  <a:gd name="T28" fmla="*/ 25 w 25"/>
                  <a:gd name="T29" fmla="*/ 36 h 39"/>
                  <a:gd name="T30" fmla="*/ 24 w 25"/>
                  <a:gd name="T31" fmla="*/ 33 h 39"/>
                  <a:gd name="T32" fmla="*/ 21 w 25"/>
                  <a:gd name="T33" fmla="*/ 34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"/>
                  <a:gd name="T52" fmla="*/ 0 h 39"/>
                  <a:gd name="T53" fmla="*/ 25 w 25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" h="39">
                    <a:moveTo>
                      <a:pt x="21" y="34"/>
                    </a:moveTo>
                    <a:cubicBezTo>
                      <a:pt x="18" y="35"/>
                      <a:pt x="16" y="34"/>
                      <a:pt x="15" y="3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2" y="37"/>
                      <a:pt x="15" y="39"/>
                      <a:pt x="21" y="38"/>
                    </a:cubicBezTo>
                    <a:cubicBezTo>
                      <a:pt x="22" y="37"/>
                      <a:pt x="24" y="37"/>
                      <a:pt x="25" y="36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3" y="33"/>
                      <a:pt x="22" y="34"/>
                      <a:pt x="21" y="3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1" name="Freeform 233"/>
              <p:cNvSpPr>
                <a:spLocks noEditPoints="1" noChangeArrowheads="1"/>
              </p:cNvSpPr>
              <p:nvPr/>
            </p:nvSpPr>
            <p:spPr bwMode="auto">
              <a:xfrm>
                <a:off x="571500" y="423863"/>
                <a:ext cx="112713" cy="153988"/>
              </a:xfrm>
              <a:custGeom>
                <a:avLst/>
                <a:gdLst>
                  <a:gd name="T0" fmla="*/ 11 w 30"/>
                  <a:gd name="T1" fmla="*/ 1 h 41"/>
                  <a:gd name="T2" fmla="*/ 6 w 30"/>
                  <a:gd name="T3" fmla="*/ 11 h 41"/>
                  <a:gd name="T4" fmla="*/ 4 w 30"/>
                  <a:gd name="T5" fmla="*/ 6 h 41"/>
                  <a:gd name="T6" fmla="*/ 0 w 30"/>
                  <a:gd name="T7" fmla="*/ 7 h 41"/>
                  <a:gd name="T8" fmla="*/ 16 w 30"/>
                  <a:gd name="T9" fmla="*/ 41 h 41"/>
                  <a:gd name="T10" fmla="*/ 20 w 30"/>
                  <a:gd name="T11" fmla="*/ 39 h 41"/>
                  <a:gd name="T12" fmla="*/ 14 w 30"/>
                  <a:gd name="T13" fmla="*/ 27 h 41"/>
                  <a:gd name="T14" fmla="*/ 24 w 30"/>
                  <a:gd name="T15" fmla="*/ 28 h 41"/>
                  <a:gd name="T16" fmla="*/ 29 w 30"/>
                  <a:gd name="T17" fmla="*/ 21 h 41"/>
                  <a:gd name="T18" fmla="*/ 27 w 30"/>
                  <a:gd name="T19" fmla="*/ 10 h 41"/>
                  <a:gd name="T20" fmla="*/ 20 w 30"/>
                  <a:gd name="T21" fmla="*/ 2 h 41"/>
                  <a:gd name="T22" fmla="*/ 11 w 30"/>
                  <a:gd name="T23" fmla="*/ 1 h 41"/>
                  <a:gd name="T24" fmla="*/ 25 w 30"/>
                  <a:gd name="T25" fmla="*/ 21 h 41"/>
                  <a:gd name="T26" fmla="*/ 21 w 30"/>
                  <a:gd name="T27" fmla="*/ 25 h 41"/>
                  <a:gd name="T28" fmla="*/ 16 w 30"/>
                  <a:gd name="T29" fmla="*/ 25 h 41"/>
                  <a:gd name="T30" fmla="*/ 12 w 30"/>
                  <a:gd name="T31" fmla="*/ 22 h 41"/>
                  <a:gd name="T32" fmla="*/ 8 w 30"/>
                  <a:gd name="T33" fmla="*/ 15 h 41"/>
                  <a:gd name="T34" fmla="*/ 9 w 30"/>
                  <a:gd name="T35" fmla="*/ 9 h 41"/>
                  <a:gd name="T36" fmla="*/ 12 w 30"/>
                  <a:gd name="T37" fmla="*/ 5 h 41"/>
                  <a:gd name="T38" fmla="*/ 18 w 30"/>
                  <a:gd name="T39" fmla="*/ 5 h 41"/>
                  <a:gd name="T40" fmla="*/ 23 w 30"/>
                  <a:gd name="T41" fmla="*/ 12 h 41"/>
                  <a:gd name="T42" fmla="*/ 25 w 30"/>
                  <a:gd name="T43" fmla="*/ 21 h 4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"/>
                  <a:gd name="T67" fmla="*/ 0 h 41"/>
                  <a:gd name="T68" fmla="*/ 30 w 30"/>
                  <a:gd name="T69" fmla="*/ 41 h 4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" h="41">
                    <a:moveTo>
                      <a:pt x="11" y="1"/>
                    </a:moveTo>
                    <a:cubicBezTo>
                      <a:pt x="8" y="3"/>
                      <a:pt x="6" y="6"/>
                      <a:pt x="6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7" y="29"/>
                      <a:pt x="21" y="29"/>
                      <a:pt x="24" y="28"/>
                    </a:cubicBezTo>
                    <a:cubicBezTo>
                      <a:pt x="27" y="26"/>
                      <a:pt x="29" y="24"/>
                      <a:pt x="29" y="21"/>
                    </a:cubicBezTo>
                    <a:cubicBezTo>
                      <a:pt x="30" y="17"/>
                      <a:pt x="29" y="14"/>
                      <a:pt x="27" y="10"/>
                    </a:cubicBezTo>
                    <a:cubicBezTo>
                      <a:pt x="26" y="6"/>
                      <a:pt x="23" y="3"/>
                      <a:pt x="20" y="2"/>
                    </a:cubicBezTo>
                    <a:cubicBezTo>
                      <a:pt x="17" y="0"/>
                      <a:pt x="14" y="0"/>
                      <a:pt x="11" y="1"/>
                    </a:cubicBezTo>
                    <a:close/>
                    <a:moveTo>
                      <a:pt x="25" y="21"/>
                    </a:moveTo>
                    <a:cubicBezTo>
                      <a:pt x="24" y="23"/>
                      <a:pt x="23" y="24"/>
                      <a:pt x="21" y="25"/>
                    </a:cubicBezTo>
                    <a:cubicBezTo>
                      <a:pt x="20" y="26"/>
                      <a:pt x="18" y="26"/>
                      <a:pt x="16" y="25"/>
                    </a:cubicBezTo>
                    <a:cubicBezTo>
                      <a:pt x="14" y="25"/>
                      <a:pt x="13" y="23"/>
                      <a:pt x="12" y="22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3"/>
                      <a:pt x="8" y="11"/>
                      <a:pt x="9" y="9"/>
                    </a:cubicBezTo>
                    <a:cubicBezTo>
                      <a:pt x="9" y="7"/>
                      <a:pt x="10" y="6"/>
                      <a:pt x="12" y="5"/>
                    </a:cubicBezTo>
                    <a:cubicBezTo>
                      <a:pt x="14" y="4"/>
                      <a:pt x="16" y="4"/>
                      <a:pt x="18" y="5"/>
                    </a:cubicBezTo>
                    <a:cubicBezTo>
                      <a:pt x="20" y="7"/>
                      <a:pt x="22" y="9"/>
                      <a:pt x="23" y="12"/>
                    </a:cubicBezTo>
                    <a:cubicBezTo>
                      <a:pt x="25" y="16"/>
                      <a:pt x="26" y="18"/>
                      <a:pt x="25" y="2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2" name="Freeform 234"/>
              <p:cNvSpPr>
                <a:spLocks noChangeArrowheads="1"/>
              </p:cNvSpPr>
              <p:nvPr/>
            </p:nvSpPr>
            <p:spPr bwMode="auto">
              <a:xfrm>
                <a:off x="671513" y="379413"/>
                <a:ext cx="60325" cy="119063"/>
              </a:xfrm>
              <a:custGeom>
                <a:avLst/>
                <a:gdLst>
                  <a:gd name="T0" fmla="*/ 8 w 16"/>
                  <a:gd name="T1" fmla="*/ 3 h 32"/>
                  <a:gd name="T2" fmla="*/ 7 w 16"/>
                  <a:gd name="T3" fmla="*/ 11 h 32"/>
                  <a:gd name="T4" fmla="*/ 4 w 16"/>
                  <a:gd name="T5" fmla="*/ 5 h 32"/>
                  <a:gd name="T6" fmla="*/ 0 w 16"/>
                  <a:gd name="T7" fmla="*/ 6 h 32"/>
                  <a:gd name="T8" fmla="*/ 12 w 16"/>
                  <a:gd name="T9" fmla="*/ 32 h 32"/>
                  <a:gd name="T10" fmla="*/ 16 w 16"/>
                  <a:gd name="T11" fmla="*/ 30 h 32"/>
                  <a:gd name="T12" fmla="*/ 10 w 16"/>
                  <a:gd name="T13" fmla="*/ 16 h 32"/>
                  <a:gd name="T14" fmla="*/ 9 w 16"/>
                  <a:gd name="T15" fmla="*/ 9 h 32"/>
                  <a:gd name="T16" fmla="*/ 13 w 16"/>
                  <a:gd name="T17" fmla="*/ 4 h 32"/>
                  <a:gd name="T18" fmla="*/ 14 w 16"/>
                  <a:gd name="T19" fmla="*/ 4 h 32"/>
                  <a:gd name="T20" fmla="*/ 12 w 16"/>
                  <a:gd name="T21" fmla="*/ 0 h 32"/>
                  <a:gd name="T22" fmla="*/ 11 w 16"/>
                  <a:gd name="T23" fmla="*/ 0 h 32"/>
                  <a:gd name="T24" fmla="*/ 8 w 16"/>
                  <a:gd name="T25" fmla="*/ 3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"/>
                  <a:gd name="T40" fmla="*/ 0 h 32"/>
                  <a:gd name="T41" fmla="*/ 16 w 16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" h="32">
                    <a:moveTo>
                      <a:pt x="8" y="3"/>
                    </a:moveTo>
                    <a:cubicBezTo>
                      <a:pt x="7" y="5"/>
                      <a:pt x="6" y="7"/>
                      <a:pt x="7" y="11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4"/>
                      <a:pt x="9" y="11"/>
                      <a:pt x="9" y="9"/>
                    </a:cubicBezTo>
                    <a:cubicBezTo>
                      <a:pt x="10" y="7"/>
                      <a:pt x="11" y="5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10" y="1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3" name="Freeform 235"/>
              <p:cNvSpPr>
                <a:spLocks noEditPoints="1" noChangeArrowheads="1"/>
              </p:cNvSpPr>
              <p:nvPr/>
            </p:nvSpPr>
            <p:spPr bwMode="auto">
              <a:xfrm>
                <a:off x="739775" y="349250"/>
                <a:ext cx="101600" cy="112713"/>
              </a:xfrm>
              <a:custGeom>
                <a:avLst/>
                <a:gdLst>
                  <a:gd name="T0" fmla="*/ 7 w 27"/>
                  <a:gd name="T1" fmla="*/ 2 h 30"/>
                  <a:gd name="T2" fmla="*/ 1 w 27"/>
                  <a:gd name="T3" fmla="*/ 9 h 30"/>
                  <a:gd name="T4" fmla="*/ 2 w 27"/>
                  <a:gd name="T5" fmla="*/ 20 h 30"/>
                  <a:gd name="T6" fmla="*/ 10 w 27"/>
                  <a:gd name="T7" fmla="*/ 28 h 30"/>
                  <a:gd name="T8" fmla="*/ 20 w 27"/>
                  <a:gd name="T9" fmla="*/ 28 h 30"/>
                  <a:gd name="T10" fmla="*/ 26 w 27"/>
                  <a:gd name="T11" fmla="*/ 21 h 30"/>
                  <a:gd name="T12" fmla="*/ 25 w 27"/>
                  <a:gd name="T13" fmla="*/ 9 h 30"/>
                  <a:gd name="T14" fmla="*/ 17 w 27"/>
                  <a:gd name="T15" fmla="*/ 1 h 30"/>
                  <a:gd name="T16" fmla="*/ 7 w 27"/>
                  <a:gd name="T17" fmla="*/ 2 h 30"/>
                  <a:gd name="T18" fmla="*/ 22 w 27"/>
                  <a:gd name="T19" fmla="*/ 20 h 30"/>
                  <a:gd name="T20" fmla="*/ 18 w 27"/>
                  <a:gd name="T21" fmla="*/ 25 h 30"/>
                  <a:gd name="T22" fmla="*/ 12 w 27"/>
                  <a:gd name="T23" fmla="*/ 25 h 30"/>
                  <a:gd name="T24" fmla="*/ 7 w 27"/>
                  <a:gd name="T25" fmla="*/ 18 h 30"/>
                  <a:gd name="T26" fmla="*/ 5 w 27"/>
                  <a:gd name="T27" fmla="*/ 10 h 30"/>
                  <a:gd name="T28" fmla="*/ 9 w 27"/>
                  <a:gd name="T29" fmla="*/ 5 h 30"/>
                  <a:gd name="T30" fmla="*/ 15 w 27"/>
                  <a:gd name="T31" fmla="*/ 5 h 30"/>
                  <a:gd name="T32" fmla="*/ 21 w 27"/>
                  <a:gd name="T33" fmla="*/ 11 h 30"/>
                  <a:gd name="T34" fmla="*/ 22 w 27"/>
                  <a:gd name="T35" fmla="*/ 20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"/>
                  <a:gd name="T55" fmla="*/ 0 h 30"/>
                  <a:gd name="T56" fmla="*/ 27 w 27"/>
                  <a:gd name="T57" fmla="*/ 30 h 3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" h="30">
                    <a:moveTo>
                      <a:pt x="7" y="2"/>
                    </a:moveTo>
                    <a:cubicBezTo>
                      <a:pt x="4" y="3"/>
                      <a:pt x="2" y="6"/>
                      <a:pt x="1" y="9"/>
                    </a:cubicBezTo>
                    <a:cubicBezTo>
                      <a:pt x="0" y="12"/>
                      <a:pt x="0" y="16"/>
                      <a:pt x="2" y="20"/>
                    </a:cubicBezTo>
                    <a:cubicBezTo>
                      <a:pt x="4" y="24"/>
                      <a:pt x="7" y="27"/>
                      <a:pt x="10" y="28"/>
                    </a:cubicBezTo>
                    <a:cubicBezTo>
                      <a:pt x="13" y="30"/>
                      <a:pt x="16" y="30"/>
                      <a:pt x="20" y="28"/>
                    </a:cubicBezTo>
                    <a:cubicBezTo>
                      <a:pt x="23" y="27"/>
                      <a:pt x="25" y="24"/>
                      <a:pt x="26" y="21"/>
                    </a:cubicBezTo>
                    <a:cubicBezTo>
                      <a:pt x="27" y="17"/>
                      <a:pt x="27" y="13"/>
                      <a:pt x="25" y="9"/>
                    </a:cubicBezTo>
                    <a:cubicBezTo>
                      <a:pt x="23" y="6"/>
                      <a:pt x="21" y="3"/>
                      <a:pt x="17" y="1"/>
                    </a:cubicBezTo>
                    <a:cubicBezTo>
                      <a:pt x="14" y="0"/>
                      <a:pt x="11" y="0"/>
                      <a:pt x="7" y="2"/>
                    </a:cubicBezTo>
                    <a:close/>
                    <a:moveTo>
                      <a:pt x="22" y="20"/>
                    </a:moveTo>
                    <a:cubicBezTo>
                      <a:pt x="22" y="22"/>
                      <a:pt x="20" y="24"/>
                      <a:pt x="18" y="25"/>
                    </a:cubicBezTo>
                    <a:cubicBezTo>
                      <a:pt x="16" y="26"/>
                      <a:pt x="14" y="26"/>
                      <a:pt x="12" y="25"/>
                    </a:cubicBezTo>
                    <a:cubicBezTo>
                      <a:pt x="10" y="24"/>
                      <a:pt x="8" y="22"/>
                      <a:pt x="7" y="18"/>
                    </a:cubicBezTo>
                    <a:cubicBezTo>
                      <a:pt x="5" y="15"/>
                      <a:pt x="4" y="12"/>
                      <a:pt x="5" y="10"/>
                    </a:cubicBezTo>
                    <a:cubicBezTo>
                      <a:pt x="6" y="7"/>
                      <a:pt x="7" y="6"/>
                      <a:pt x="9" y="5"/>
                    </a:cubicBezTo>
                    <a:cubicBezTo>
                      <a:pt x="11" y="4"/>
                      <a:pt x="13" y="4"/>
                      <a:pt x="15" y="5"/>
                    </a:cubicBezTo>
                    <a:cubicBezTo>
                      <a:pt x="17" y="6"/>
                      <a:pt x="19" y="8"/>
                      <a:pt x="21" y="11"/>
                    </a:cubicBezTo>
                    <a:cubicBezTo>
                      <a:pt x="22" y="15"/>
                      <a:pt x="23" y="18"/>
                      <a:pt x="22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4" name="Freeform 236"/>
              <p:cNvSpPr>
                <a:spLocks noChangeArrowheads="1"/>
              </p:cNvSpPr>
              <p:nvPr/>
            </p:nvSpPr>
            <p:spPr bwMode="auto">
              <a:xfrm>
                <a:off x="814388" y="292100"/>
                <a:ext cx="106363" cy="128588"/>
              </a:xfrm>
              <a:custGeom>
                <a:avLst/>
                <a:gdLst>
                  <a:gd name="T0" fmla="*/ 18 w 28"/>
                  <a:gd name="T1" fmla="*/ 26 h 34"/>
                  <a:gd name="T2" fmla="*/ 10 w 28"/>
                  <a:gd name="T3" fmla="*/ 10 h 34"/>
                  <a:gd name="T4" fmla="*/ 16 w 28"/>
                  <a:gd name="T5" fmla="*/ 8 h 34"/>
                  <a:gd name="T6" fmla="*/ 14 w 28"/>
                  <a:gd name="T7" fmla="*/ 4 h 34"/>
                  <a:gd name="T8" fmla="*/ 9 w 28"/>
                  <a:gd name="T9" fmla="*/ 7 h 34"/>
                  <a:gd name="T10" fmla="*/ 6 w 28"/>
                  <a:gd name="T11" fmla="*/ 0 h 34"/>
                  <a:gd name="T12" fmla="*/ 2 w 28"/>
                  <a:gd name="T13" fmla="*/ 3 h 34"/>
                  <a:gd name="T14" fmla="*/ 5 w 28"/>
                  <a:gd name="T15" fmla="*/ 9 h 34"/>
                  <a:gd name="T16" fmla="*/ 0 w 28"/>
                  <a:gd name="T17" fmla="*/ 11 h 34"/>
                  <a:gd name="T18" fmla="*/ 2 w 28"/>
                  <a:gd name="T19" fmla="*/ 14 h 34"/>
                  <a:gd name="T20" fmla="*/ 6 w 28"/>
                  <a:gd name="T21" fmla="*/ 12 h 34"/>
                  <a:gd name="T22" fmla="*/ 14 w 28"/>
                  <a:gd name="T23" fmla="*/ 27 h 34"/>
                  <a:gd name="T24" fmla="*/ 25 w 28"/>
                  <a:gd name="T25" fmla="*/ 31 h 34"/>
                  <a:gd name="T26" fmla="*/ 28 w 28"/>
                  <a:gd name="T27" fmla="*/ 29 h 34"/>
                  <a:gd name="T28" fmla="*/ 27 w 28"/>
                  <a:gd name="T29" fmla="*/ 26 h 34"/>
                  <a:gd name="T30" fmla="*/ 24 w 28"/>
                  <a:gd name="T31" fmla="*/ 28 h 34"/>
                  <a:gd name="T32" fmla="*/ 18 w 28"/>
                  <a:gd name="T33" fmla="*/ 26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"/>
                  <a:gd name="T52" fmla="*/ 0 h 34"/>
                  <a:gd name="T53" fmla="*/ 28 w 28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" h="34">
                    <a:moveTo>
                      <a:pt x="18" y="26"/>
                    </a:moveTo>
                    <a:cubicBezTo>
                      <a:pt x="10" y="10"/>
                      <a:pt x="10" y="10"/>
                      <a:pt x="10" y="10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6" y="32"/>
                      <a:pt x="20" y="34"/>
                      <a:pt x="25" y="31"/>
                    </a:cubicBezTo>
                    <a:cubicBezTo>
                      <a:pt x="26" y="31"/>
                      <a:pt x="27" y="30"/>
                      <a:pt x="28" y="29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7"/>
                      <a:pt x="25" y="28"/>
                      <a:pt x="24" y="28"/>
                    </a:cubicBezTo>
                    <a:cubicBezTo>
                      <a:pt x="21" y="29"/>
                      <a:pt x="19" y="29"/>
                      <a:pt x="18" y="2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5" name="Freeform 237"/>
              <p:cNvSpPr>
                <a:spLocks noEditPoints="1" noChangeArrowheads="1"/>
              </p:cNvSpPr>
              <p:nvPr/>
            </p:nvSpPr>
            <p:spPr bwMode="auto">
              <a:xfrm>
                <a:off x="893763" y="273050"/>
                <a:ext cx="106363" cy="112713"/>
              </a:xfrm>
              <a:custGeom>
                <a:avLst/>
                <a:gdLst>
                  <a:gd name="T0" fmla="*/ 17 w 28"/>
                  <a:gd name="T1" fmla="*/ 1 h 30"/>
                  <a:gd name="T2" fmla="*/ 8 w 28"/>
                  <a:gd name="T3" fmla="*/ 2 h 30"/>
                  <a:gd name="T4" fmla="*/ 1 w 28"/>
                  <a:gd name="T5" fmla="*/ 10 h 30"/>
                  <a:gd name="T6" fmla="*/ 2 w 28"/>
                  <a:gd name="T7" fmla="*/ 21 h 30"/>
                  <a:gd name="T8" fmla="*/ 10 w 28"/>
                  <a:gd name="T9" fmla="*/ 29 h 30"/>
                  <a:gd name="T10" fmla="*/ 20 w 28"/>
                  <a:gd name="T11" fmla="*/ 28 h 30"/>
                  <a:gd name="T12" fmla="*/ 26 w 28"/>
                  <a:gd name="T13" fmla="*/ 23 h 30"/>
                  <a:gd name="T14" fmla="*/ 27 w 28"/>
                  <a:gd name="T15" fmla="*/ 16 h 30"/>
                  <a:gd name="T16" fmla="*/ 23 w 28"/>
                  <a:gd name="T17" fmla="*/ 17 h 30"/>
                  <a:gd name="T18" fmla="*/ 19 w 28"/>
                  <a:gd name="T19" fmla="*/ 25 h 30"/>
                  <a:gd name="T20" fmla="*/ 13 w 28"/>
                  <a:gd name="T21" fmla="*/ 25 h 30"/>
                  <a:gd name="T22" fmla="*/ 7 w 28"/>
                  <a:gd name="T23" fmla="*/ 19 h 30"/>
                  <a:gd name="T24" fmla="*/ 25 w 28"/>
                  <a:gd name="T25" fmla="*/ 10 h 30"/>
                  <a:gd name="T26" fmla="*/ 17 w 28"/>
                  <a:gd name="T27" fmla="*/ 1 h 30"/>
                  <a:gd name="T28" fmla="*/ 6 w 28"/>
                  <a:gd name="T29" fmla="*/ 16 h 30"/>
                  <a:gd name="T30" fmla="*/ 5 w 28"/>
                  <a:gd name="T31" fmla="*/ 9 h 30"/>
                  <a:gd name="T32" fmla="*/ 9 w 28"/>
                  <a:gd name="T33" fmla="*/ 5 h 30"/>
                  <a:gd name="T34" fmla="*/ 13 w 28"/>
                  <a:gd name="T35" fmla="*/ 4 h 30"/>
                  <a:gd name="T36" fmla="*/ 17 w 28"/>
                  <a:gd name="T37" fmla="*/ 6 h 30"/>
                  <a:gd name="T38" fmla="*/ 19 w 28"/>
                  <a:gd name="T39" fmla="*/ 9 h 30"/>
                  <a:gd name="T40" fmla="*/ 6 w 28"/>
                  <a:gd name="T41" fmla="*/ 16 h 3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8"/>
                  <a:gd name="T64" fmla="*/ 0 h 30"/>
                  <a:gd name="T65" fmla="*/ 28 w 28"/>
                  <a:gd name="T66" fmla="*/ 30 h 3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8" h="30">
                    <a:moveTo>
                      <a:pt x="17" y="1"/>
                    </a:moveTo>
                    <a:cubicBezTo>
                      <a:pt x="14" y="0"/>
                      <a:pt x="11" y="0"/>
                      <a:pt x="8" y="2"/>
                    </a:cubicBezTo>
                    <a:cubicBezTo>
                      <a:pt x="4" y="3"/>
                      <a:pt x="2" y="6"/>
                      <a:pt x="1" y="10"/>
                    </a:cubicBezTo>
                    <a:cubicBezTo>
                      <a:pt x="0" y="13"/>
                      <a:pt x="0" y="17"/>
                      <a:pt x="2" y="21"/>
                    </a:cubicBezTo>
                    <a:cubicBezTo>
                      <a:pt x="4" y="25"/>
                      <a:pt x="7" y="27"/>
                      <a:pt x="10" y="29"/>
                    </a:cubicBezTo>
                    <a:cubicBezTo>
                      <a:pt x="13" y="30"/>
                      <a:pt x="17" y="30"/>
                      <a:pt x="20" y="28"/>
                    </a:cubicBezTo>
                    <a:cubicBezTo>
                      <a:pt x="23" y="27"/>
                      <a:pt x="25" y="25"/>
                      <a:pt x="26" y="23"/>
                    </a:cubicBezTo>
                    <a:cubicBezTo>
                      <a:pt x="27" y="21"/>
                      <a:pt x="28" y="18"/>
                      <a:pt x="27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21"/>
                      <a:pt x="22" y="24"/>
                      <a:pt x="19" y="25"/>
                    </a:cubicBezTo>
                    <a:cubicBezTo>
                      <a:pt x="17" y="26"/>
                      <a:pt x="15" y="26"/>
                      <a:pt x="13" y="25"/>
                    </a:cubicBezTo>
                    <a:cubicBezTo>
                      <a:pt x="11" y="25"/>
                      <a:pt x="9" y="23"/>
                      <a:pt x="7" y="1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3" y="6"/>
                      <a:pt x="20" y="3"/>
                      <a:pt x="17" y="1"/>
                    </a:cubicBezTo>
                    <a:close/>
                    <a:moveTo>
                      <a:pt x="6" y="16"/>
                    </a:moveTo>
                    <a:cubicBezTo>
                      <a:pt x="5" y="13"/>
                      <a:pt x="4" y="11"/>
                      <a:pt x="5" y="9"/>
                    </a:cubicBezTo>
                    <a:cubicBezTo>
                      <a:pt x="6" y="7"/>
                      <a:pt x="7" y="6"/>
                      <a:pt x="9" y="5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5" y="4"/>
                      <a:pt x="16" y="5"/>
                      <a:pt x="17" y="6"/>
                    </a:cubicBezTo>
                    <a:cubicBezTo>
                      <a:pt x="18" y="7"/>
                      <a:pt x="19" y="8"/>
                      <a:pt x="19" y="9"/>
                    </a:cubicBezTo>
                    <a:lnTo>
                      <a:pt x="6" y="16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6" name="Freeform 238"/>
              <p:cNvSpPr>
                <a:spLocks noChangeArrowheads="1"/>
              </p:cNvSpPr>
              <p:nvPr/>
            </p:nvSpPr>
            <p:spPr bwMode="auto">
              <a:xfrm>
                <a:off x="995363" y="228600"/>
                <a:ext cx="93663" cy="112713"/>
              </a:xfrm>
              <a:custGeom>
                <a:avLst/>
                <a:gdLst>
                  <a:gd name="T0" fmla="*/ 8 w 25"/>
                  <a:gd name="T1" fmla="*/ 5 h 30"/>
                  <a:gd name="T2" fmla="*/ 17 w 25"/>
                  <a:gd name="T3" fmla="*/ 8 h 30"/>
                  <a:gd name="T4" fmla="*/ 20 w 25"/>
                  <a:gd name="T5" fmla="*/ 6 h 30"/>
                  <a:gd name="T6" fmla="*/ 14 w 25"/>
                  <a:gd name="T7" fmla="*/ 1 h 30"/>
                  <a:gd name="T8" fmla="*/ 6 w 25"/>
                  <a:gd name="T9" fmla="*/ 2 h 30"/>
                  <a:gd name="T10" fmla="*/ 0 w 25"/>
                  <a:gd name="T11" fmla="*/ 9 h 30"/>
                  <a:gd name="T12" fmla="*/ 2 w 25"/>
                  <a:gd name="T13" fmla="*/ 20 h 30"/>
                  <a:gd name="T14" fmla="*/ 9 w 25"/>
                  <a:gd name="T15" fmla="*/ 28 h 30"/>
                  <a:gd name="T16" fmla="*/ 19 w 25"/>
                  <a:gd name="T17" fmla="*/ 28 h 30"/>
                  <a:gd name="T18" fmla="*/ 24 w 25"/>
                  <a:gd name="T19" fmla="*/ 23 h 30"/>
                  <a:gd name="T20" fmla="*/ 24 w 25"/>
                  <a:gd name="T21" fmla="*/ 15 h 30"/>
                  <a:gd name="T22" fmla="*/ 21 w 25"/>
                  <a:gd name="T23" fmla="*/ 16 h 30"/>
                  <a:gd name="T24" fmla="*/ 17 w 25"/>
                  <a:gd name="T25" fmla="*/ 25 h 30"/>
                  <a:gd name="T26" fmla="*/ 11 w 25"/>
                  <a:gd name="T27" fmla="*/ 25 h 30"/>
                  <a:gd name="T28" fmla="*/ 6 w 25"/>
                  <a:gd name="T29" fmla="*/ 18 h 30"/>
                  <a:gd name="T30" fmla="*/ 4 w 25"/>
                  <a:gd name="T31" fmla="*/ 10 h 30"/>
                  <a:gd name="T32" fmla="*/ 8 w 25"/>
                  <a:gd name="T33" fmla="*/ 5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"/>
                  <a:gd name="T52" fmla="*/ 0 h 30"/>
                  <a:gd name="T53" fmla="*/ 25 w 25"/>
                  <a:gd name="T54" fmla="*/ 30 h 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" h="30">
                    <a:moveTo>
                      <a:pt x="8" y="5"/>
                    </a:moveTo>
                    <a:cubicBezTo>
                      <a:pt x="11" y="3"/>
                      <a:pt x="14" y="4"/>
                      <a:pt x="17" y="8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3"/>
                      <a:pt x="16" y="2"/>
                      <a:pt x="14" y="1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3" y="3"/>
                      <a:pt x="1" y="6"/>
                      <a:pt x="0" y="9"/>
                    </a:cubicBezTo>
                    <a:cubicBezTo>
                      <a:pt x="0" y="13"/>
                      <a:pt x="0" y="16"/>
                      <a:pt x="2" y="20"/>
                    </a:cubicBezTo>
                    <a:cubicBezTo>
                      <a:pt x="4" y="24"/>
                      <a:pt x="6" y="26"/>
                      <a:pt x="9" y="28"/>
                    </a:cubicBezTo>
                    <a:cubicBezTo>
                      <a:pt x="12" y="30"/>
                      <a:pt x="15" y="30"/>
                      <a:pt x="19" y="28"/>
                    </a:cubicBezTo>
                    <a:cubicBezTo>
                      <a:pt x="21" y="27"/>
                      <a:pt x="23" y="25"/>
                      <a:pt x="24" y="23"/>
                    </a:cubicBezTo>
                    <a:cubicBezTo>
                      <a:pt x="25" y="20"/>
                      <a:pt x="25" y="18"/>
                      <a:pt x="24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20"/>
                      <a:pt x="21" y="23"/>
                      <a:pt x="17" y="25"/>
                    </a:cubicBezTo>
                    <a:cubicBezTo>
                      <a:pt x="15" y="26"/>
                      <a:pt x="13" y="26"/>
                      <a:pt x="11" y="25"/>
                    </a:cubicBezTo>
                    <a:cubicBezTo>
                      <a:pt x="9" y="23"/>
                      <a:pt x="7" y="21"/>
                      <a:pt x="6" y="18"/>
                    </a:cubicBezTo>
                    <a:cubicBezTo>
                      <a:pt x="5" y="15"/>
                      <a:pt x="4" y="12"/>
                      <a:pt x="4" y="10"/>
                    </a:cubicBezTo>
                    <a:cubicBezTo>
                      <a:pt x="5" y="7"/>
                      <a:pt x="6" y="6"/>
                      <a:pt x="8" y="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7" name="Freeform 239"/>
              <p:cNvSpPr>
                <a:spLocks noChangeArrowheads="1"/>
              </p:cNvSpPr>
              <p:nvPr/>
            </p:nvSpPr>
            <p:spPr bwMode="auto">
              <a:xfrm>
                <a:off x="1063625" y="176213"/>
                <a:ext cx="101600" cy="123825"/>
              </a:xfrm>
              <a:custGeom>
                <a:avLst/>
                <a:gdLst>
                  <a:gd name="T0" fmla="*/ 17 w 27"/>
                  <a:gd name="T1" fmla="*/ 26 h 33"/>
                  <a:gd name="T2" fmla="*/ 9 w 27"/>
                  <a:gd name="T3" fmla="*/ 10 h 33"/>
                  <a:gd name="T4" fmla="*/ 15 w 27"/>
                  <a:gd name="T5" fmla="*/ 7 h 33"/>
                  <a:gd name="T6" fmla="*/ 14 w 27"/>
                  <a:gd name="T7" fmla="*/ 4 h 33"/>
                  <a:gd name="T8" fmla="*/ 8 w 27"/>
                  <a:gd name="T9" fmla="*/ 7 h 33"/>
                  <a:gd name="T10" fmla="*/ 5 w 27"/>
                  <a:gd name="T11" fmla="*/ 0 h 33"/>
                  <a:gd name="T12" fmla="*/ 1 w 27"/>
                  <a:gd name="T13" fmla="*/ 2 h 33"/>
                  <a:gd name="T14" fmla="*/ 4 w 27"/>
                  <a:gd name="T15" fmla="*/ 9 h 33"/>
                  <a:gd name="T16" fmla="*/ 0 w 27"/>
                  <a:gd name="T17" fmla="*/ 11 h 33"/>
                  <a:gd name="T18" fmla="*/ 1 w 27"/>
                  <a:gd name="T19" fmla="*/ 14 h 33"/>
                  <a:gd name="T20" fmla="*/ 6 w 27"/>
                  <a:gd name="T21" fmla="*/ 12 h 33"/>
                  <a:gd name="T22" fmla="*/ 13 w 27"/>
                  <a:gd name="T23" fmla="*/ 27 h 33"/>
                  <a:gd name="T24" fmla="*/ 24 w 27"/>
                  <a:gd name="T25" fmla="*/ 31 h 33"/>
                  <a:gd name="T26" fmla="*/ 27 w 27"/>
                  <a:gd name="T27" fmla="*/ 29 h 33"/>
                  <a:gd name="T28" fmla="*/ 26 w 27"/>
                  <a:gd name="T29" fmla="*/ 26 h 33"/>
                  <a:gd name="T30" fmla="*/ 23 w 27"/>
                  <a:gd name="T31" fmla="*/ 28 h 33"/>
                  <a:gd name="T32" fmla="*/ 17 w 27"/>
                  <a:gd name="T33" fmla="*/ 26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33"/>
                  <a:gd name="T53" fmla="*/ 27 w 27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33">
                    <a:moveTo>
                      <a:pt x="17" y="26"/>
                    </a:moveTo>
                    <a:cubicBezTo>
                      <a:pt x="9" y="10"/>
                      <a:pt x="9" y="10"/>
                      <a:pt x="9" y="1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32"/>
                      <a:pt x="19" y="33"/>
                      <a:pt x="24" y="31"/>
                    </a:cubicBezTo>
                    <a:cubicBezTo>
                      <a:pt x="25" y="31"/>
                      <a:pt x="26" y="30"/>
                      <a:pt x="27" y="29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7"/>
                      <a:pt x="24" y="27"/>
                      <a:pt x="23" y="28"/>
                    </a:cubicBezTo>
                    <a:cubicBezTo>
                      <a:pt x="20" y="29"/>
                      <a:pt x="18" y="28"/>
                      <a:pt x="17" y="2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8" name="Freeform 240"/>
              <p:cNvSpPr>
                <a:spLocks noChangeArrowheads="1"/>
              </p:cNvSpPr>
              <p:nvPr/>
            </p:nvSpPr>
            <p:spPr bwMode="auto">
              <a:xfrm>
                <a:off x="1119188" y="142875"/>
                <a:ext cx="22225" cy="22225"/>
              </a:xfrm>
              <a:custGeom>
                <a:avLst/>
                <a:gdLst>
                  <a:gd name="T0" fmla="*/ 5 w 14"/>
                  <a:gd name="T1" fmla="*/ 14 h 14"/>
                  <a:gd name="T2" fmla="*/ 14 w 14"/>
                  <a:gd name="T3" fmla="*/ 9 h 14"/>
                  <a:gd name="T4" fmla="*/ 10 w 14"/>
                  <a:gd name="T5" fmla="*/ 0 h 14"/>
                  <a:gd name="T6" fmla="*/ 0 w 14"/>
                  <a:gd name="T7" fmla="*/ 4 h 14"/>
                  <a:gd name="T8" fmla="*/ 5 w 14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5" y="14"/>
                    </a:moveTo>
                    <a:lnTo>
                      <a:pt x="14" y="9"/>
                    </a:lnTo>
                    <a:lnTo>
                      <a:pt x="10" y="0"/>
                    </a:lnTo>
                    <a:lnTo>
                      <a:pt x="0" y="4"/>
                    </a:lnTo>
                    <a:lnTo>
                      <a:pt x="5" y="1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49" name="Freeform 241"/>
              <p:cNvSpPr>
                <a:spLocks noChangeArrowheads="1"/>
              </p:cNvSpPr>
              <p:nvPr/>
            </p:nvSpPr>
            <p:spPr bwMode="auto">
              <a:xfrm>
                <a:off x="1135063" y="176213"/>
                <a:ext cx="60325" cy="101600"/>
              </a:xfrm>
              <a:custGeom>
                <a:avLst/>
                <a:gdLst>
                  <a:gd name="T0" fmla="*/ 28 w 38"/>
                  <a:gd name="T1" fmla="*/ 64 h 64"/>
                  <a:gd name="T2" fmla="*/ 38 w 38"/>
                  <a:gd name="T3" fmla="*/ 59 h 64"/>
                  <a:gd name="T4" fmla="*/ 9 w 38"/>
                  <a:gd name="T5" fmla="*/ 0 h 64"/>
                  <a:gd name="T6" fmla="*/ 0 w 38"/>
                  <a:gd name="T7" fmla="*/ 2 h 64"/>
                  <a:gd name="T8" fmla="*/ 28 w 38"/>
                  <a:gd name="T9" fmla="*/ 64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64"/>
                  <a:gd name="T17" fmla="*/ 38 w 38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64">
                    <a:moveTo>
                      <a:pt x="28" y="64"/>
                    </a:moveTo>
                    <a:lnTo>
                      <a:pt x="38" y="59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28" y="6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0" name="Freeform 242"/>
              <p:cNvSpPr>
                <a:spLocks noEditPoints="1" noChangeArrowheads="1"/>
              </p:cNvSpPr>
              <p:nvPr/>
            </p:nvSpPr>
            <p:spPr bwMode="auto">
              <a:xfrm>
                <a:off x="1187450" y="134938"/>
                <a:ext cx="101600" cy="112713"/>
              </a:xfrm>
              <a:custGeom>
                <a:avLst/>
                <a:gdLst>
                  <a:gd name="T0" fmla="*/ 7 w 27"/>
                  <a:gd name="T1" fmla="*/ 2 h 30"/>
                  <a:gd name="T2" fmla="*/ 1 w 27"/>
                  <a:gd name="T3" fmla="*/ 9 h 30"/>
                  <a:gd name="T4" fmla="*/ 2 w 27"/>
                  <a:gd name="T5" fmla="*/ 20 h 30"/>
                  <a:gd name="T6" fmla="*/ 10 w 27"/>
                  <a:gd name="T7" fmla="*/ 28 h 30"/>
                  <a:gd name="T8" fmla="*/ 19 w 27"/>
                  <a:gd name="T9" fmla="*/ 28 h 30"/>
                  <a:gd name="T10" fmla="*/ 26 w 27"/>
                  <a:gd name="T11" fmla="*/ 21 h 30"/>
                  <a:gd name="T12" fmla="*/ 25 w 27"/>
                  <a:gd name="T13" fmla="*/ 10 h 30"/>
                  <a:gd name="T14" fmla="*/ 17 w 27"/>
                  <a:gd name="T15" fmla="*/ 2 h 30"/>
                  <a:gd name="T16" fmla="*/ 7 w 27"/>
                  <a:gd name="T17" fmla="*/ 2 h 30"/>
                  <a:gd name="T18" fmla="*/ 22 w 27"/>
                  <a:gd name="T19" fmla="*/ 20 h 30"/>
                  <a:gd name="T20" fmla="*/ 18 w 27"/>
                  <a:gd name="T21" fmla="*/ 25 h 30"/>
                  <a:gd name="T22" fmla="*/ 12 w 27"/>
                  <a:gd name="T23" fmla="*/ 25 h 30"/>
                  <a:gd name="T24" fmla="*/ 6 w 27"/>
                  <a:gd name="T25" fmla="*/ 18 h 30"/>
                  <a:gd name="T26" fmla="*/ 5 w 27"/>
                  <a:gd name="T27" fmla="*/ 10 h 30"/>
                  <a:gd name="T28" fmla="*/ 9 w 27"/>
                  <a:gd name="T29" fmla="*/ 5 h 30"/>
                  <a:gd name="T30" fmla="*/ 15 w 27"/>
                  <a:gd name="T31" fmla="*/ 5 h 30"/>
                  <a:gd name="T32" fmla="*/ 20 w 27"/>
                  <a:gd name="T33" fmla="*/ 12 h 30"/>
                  <a:gd name="T34" fmla="*/ 22 w 27"/>
                  <a:gd name="T35" fmla="*/ 20 h 3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"/>
                  <a:gd name="T55" fmla="*/ 0 h 30"/>
                  <a:gd name="T56" fmla="*/ 27 w 27"/>
                  <a:gd name="T57" fmla="*/ 30 h 3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" h="30">
                    <a:moveTo>
                      <a:pt x="7" y="2"/>
                    </a:moveTo>
                    <a:cubicBezTo>
                      <a:pt x="4" y="3"/>
                      <a:pt x="2" y="6"/>
                      <a:pt x="1" y="9"/>
                    </a:cubicBezTo>
                    <a:cubicBezTo>
                      <a:pt x="0" y="13"/>
                      <a:pt x="0" y="16"/>
                      <a:pt x="2" y="20"/>
                    </a:cubicBezTo>
                    <a:cubicBezTo>
                      <a:pt x="4" y="24"/>
                      <a:pt x="6" y="27"/>
                      <a:pt x="10" y="28"/>
                    </a:cubicBezTo>
                    <a:cubicBezTo>
                      <a:pt x="13" y="30"/>
                      <a:pt x="16" y="30"/>
                      <a:pt x="19" y="28"/>
                    </a:cubicBezTo>
                    <a:cubicBezTo>
                      <a:pt x="23" y="27"/>
                      <a:pt x="25" y="24"/>
                      <a:pt x="26" y="21"/>
                    </a:cubicBezTo>
                    <a:cubicBezTo>
                      <a:pt x="27" y="17"/>
                      <a:pt x="27" y="13"/>
                      <a:pt x="25" y="10"/>
                    </a:cubicBezTo>
                    <a:cubicBezTo>
                      <a:pt x="23" y="6"/>
                      <a:pt x="20" y="3"/>
                      <a:pt x="17" y="2"/>
                    </a:cubicBezTo>
                    <a:cubicBezTo>
                      <a:pt x="14" y="0"/>
                      <a:pt x="11" y="0"/>
                      <a:pt x="7" y="2"/>
                    </a:cubicBezTo>
                    <a:close/>
                    <a:moveTo>
                      <a:pt x="22" y="20"/>
                    </a:moveTo>
                    <a:cubicBezTo>
                      <a:pt x="22" y="22"/>
                      <a:pt x="20" y="24"/>
                      <a:pt x="18" y="25"/>
                    </a:cubicBezTo>
                    <a:cubicBezTo>
                      <a:pt x="16" y="26"/>
                      <a:pt x="14" y="26"/>
                      <a:pt x="12" y="25"/>
                    </a:cubicBezTo>
                    <a:cubicBezTo>
                      <a:pt x="10" y="24"/>
                      <a:pt x="8" y="22"/>
                      <a:pt x="6" y="18"/>
                    </a:cubicBezTo>
                    <a:cubicBezTo>
                      <a:pt x="5" y="15"/>
                      <a:pt x="4" y="12"/>
                      <a:pt x="5" y="10"/>
                    </a:cubicBezTo>
                    <a:cubicBezTo>
                      <a:pt x="5" y="7"/>
                      <a:pt x="7" y="6"/>
                      <a:pt x="9" y="5"/>
                    </a:cubicBezTo>
                    <a:cubicBezTo>
                      <a:pt x="10" y="4"/>
                      <a:pt x="12" y="4"/>
                      <a:pt x="15" y="5"/>
                    </a:cubicBezTo>
                    <a:cubicBezTo>
                      <a:pt x="17" y="6"/>
                      <a:pt x="19" y="8"/>
                      <a:pt x="20" y="12"/>
                    </a:cubicBezTo>
                    <a:cubicBezTo>
                      <a:pt x="22" y="15"/>
                      <a:pt x="23" y="18"/>
                      <a:pt x="22" y="2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1" name="Freeform 243"/>
              <p:cNvSpPr>
                <a:spLocks noChangeArrowheads="1"/>
              </p:cNvSpPr>
              <p:nvPr/>
            </p:nvSpPr>
            <p:spPr bwMode="auto">
              <a:xfrm>
                <a:off x="1281113" y="85725"/>
                <a:ext cx="120650" cy="120650"/>
              </a:xfrm>
              <a:custGeom>
                <a:avLst/>
                <a:gdLst>
                  <a:gd name="T0" fmla="*/ 21 w 32"/>
                  <a:gd name="T1" fmla="*/ 2 h 32"/>
                  <a:gd name="T2" fmla="*/ 16 w 32"/>
                  <a:gd name="T3" fmla="*/ 0 h 32"/>
                  <a:gd name="T4" fmla="*/ 11 w 32"/>
                  <a:gd name="T5" fmla="*/ 1 h 32"/>
                  <a:gd name="T6" fmla="*/ 5 w 32"/>
                  <a:gd name="T7" fmla="*/ 10 h 32"/>
                  <a:gd name="T8" fmla="*/ 3 w 32"/>
                  <a:gd name="T9" fmla="*/ 5 h 32"/>
                  <a:gd name="T10" fmla="*/ 0 w 32"/>
                  <a:gd name="T11" fmla="*/ 7 h 32"/>
                  <a:gd name="T12" fmla="*/ 12 w 32"/>
                  <a:gd name="T13" fmla="*/ 32 h 32"/>
                  <a:gd name="T14" fmla="*/ 16 w 32"/>
                  <a:gd name="T15" fmla="*/ 30 h 32"/>
                  <a:gd name="T16" fmla="*/ 9 w 32"/>
                  <a:gd name="T17" fmla="*/ 17 h 32"/>
                  <a:gd name="T18" fmla="*/ 8 w 32"/>
                  <a:gd name="T19" fmla="*/ 9 h 32"/>
                  <a:gd name="T20" fmla="*/ 12 w 32"/>
                  <a:gd name="T21" fmla="*/ 5 h 32"/>
                  <a:gd name="T22" fmla="*/ 16 w 32"/>
                  <a:gd name="T23" fmla="*/ 4 h 32"/>
                  <a:gd name="T24" fmla="*/ 20 w 32"/>
                  <a:gd name="T25" fmla="*/ 8 h 32"/>
                  <a:gd name="T26" fmla="*/ 28 w 32"/>
                  <a:gd name="T27" fmla="*/ 25 h 32"/>
                  <a:gd name="T28" fmla="*/ 32 w 32"/>
                  <a:gd name="T29" fmla="*/ 23 h 32"/>
                  <a:gd name="T30" fmla="*/ 25 w 32"/>
                  <a:gd name="T31" fmla="*/ 8 h 32"/>
                  <a:gd name="T32" fmla="*/ 21 w 32"/>
                  <a:gd name="T33" fmla="*/ 2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2"/>
                  <a:gd name="T52" fmla="*/ 0 h 32"/>
                  <a:gd name="T53" fmla="*/ 32 w 32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2" h="32">
                    <a:moveTo>
                      <a:pt x="21" y="2"/>
                    </a:moveTo>
                    <a:cubicBezTo>
                      <a:pt x="20" y="1"/>
                      <a:pt x="18" y="0"/>
                      <a:pt x="16" y="0"/>
                    </a:cubicBezTo>
                    <a:cubicBezTo>
                      <a:pt x="15" y="0"/>
                      <a:pt x="13" y="0"/>
                      <a:pt x="11" y="1"/>
                    </a:cubicBezTo>
                    <a:cubicBezTo>
                      <a:pt x="8" y="2"/>
                      <a:pt x="6" y="6"/>
                      <a:pt x="5" y="1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4"/>
                      <a:pt x="7" y="12"/>
                      <a:pt x="8" y="9"/>
                    </a:cubicBezTo>
                    <a:cubicBezTo>
                      <a:pt x="9" y="7"/>
                      <a:pt x="10" y="6"/>
                      <a:pt x="12" y="5"/>
                    </a:cubicBezTo>
                    <a:cubicBezTo>
                      <a:pt x="13" y="4"/>
                      <a:pt x="15" y="4"/>
                      <a:pt x="16" y="4"/>
                    </a:cubicBezTo>
                    <a:cubicBezTo>
                      <a:pt x="18" y="5"/>
                      <a:pt x="19" y="6"/>
                      <a:pt x="20" y="8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3" y="5"/>
                      <a:pt x="22" y="3"/>
                      <a:pt x="21" y="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2" name="Freeform 244"/>
              <p:cNvSpPr>
                <a:spLocks noEditPoints="1" noChangeArrowheads="1"/>
              </p:cNvSpPr>
              <p:nvPr/>
            </p:nvSpPr>
            <p:spPr bwMode="auto">
              <a:xfrm>
                <a:off x="1044575" y="390525"/>
                <a:ext cx="233363" cy="233363"/>
              </a:xfrm>
              <a:custGeom>
                <a:avLst/>
                <a:gdLst>
                  <a:gd name="T0" fmla="*/ 61 w 62"/>
                  <a:gd name="T1" fmla="*/ 11 h 62"/>
                  <a:gd name="T2" fmla="*/ 61 w 62"/>
                  <a:gd name="T3" fmla="*/ 8 h 62"/>
                  <a:gd name="T4" fmla="*/ 62 w 62"/>
                  <a:gd name="T5" fmla="*/ 3 h 62"/>
                  <a:gd name="T6" fmla="*/ 59 w 62"/>
                  <a:gd name="T7" fmla="*/ 0 h 62"/>
                  <a:gd name="T8" fmla="*/ 44 w 62"/>
                  <a:gd name="T9" fmla="*/ 6 h 62"/>
                  <a:gd name="T10" fmla="*/ 31 w 62"/>
                  <a:gd name="T11" fmla="*/ 1 h 62"/>
                  <a:gd name="T12" fmla="*/ 18 w 62"/>
                  <a:gd name="T13" fmla="*/ 6 h 62"/>
                  <a:gd name="T14" fmla="*/ 3 w 62"/>
                  <a:gd name="T15" fmla="*/ 0 h 62"/>
                  <a:gd name="T16" fmla="*/ 0 w 62"/>
                  <a:gd name="T17" fmla="*/ 3 h 62"/>
                  <a:gd name="T18" fmla="*/ 0 w 62"/>
                  <a:gd name="T19" fmla="*/ 7 h 62"/>
                  <a:gd name="T20" fmla="*/ 1 w 62"/>
                  <a:gd name="T21" fmla="*/ 11 h 62"/>
                  <a:gd name="T22" fmla="*/ 1 w 62"/>
                  <a:gd name="T23" fmla="*/ 14 h 62"/>
                  <a:gd name="T24" fmla="*/ 2 w 62"/>
                  <a:gd name="T25" fmla="*/ 17 h 62"/>
                  <a:gd name="T26" fmla="*/ 3 w 62"/>
                  <a:gd name="T27" fmla="*/ 20 h 62"/>
                  <a:gd name="T28" fmla="*/ 3 w 62"/>
                  <a:gd name="T29" fmla="*/ 22 h 62"/>
                  <a:gd name="T30" fmla="*/ 11 w 62"/>
                  <a:gd name="T31" fmla="*/ 45 h 62"/>
                  <a:gd name="T32" fmla="*/ 51 w 62"/>
                  <a:gd name="T33" fmla="*/ 45 h 62"/>
                  <a:gd name="T34" fmla="*/ 60 w 62"/>
                  <a:gd name="T35" fmla="*/ 18 h 62"/>
                  <a:gd name="T36" fmla="*/ 42 w 62"/>
                  <a:gd name="T37" fmla="*/ 56 h 62"/>
                  <a:gd name="T38" fmla="*/ 41 w 62"/>
                  <a:gd name="T39" fmla="*/ 57 h 62"/>
                  <a:gd name="T40" fmla="*/ 41 w 62"/>
                  <a:gd name="T41" fmla="*/ 57 h 62"/>
                  <a:gd name="T42" fmla="*/ 40 w 62"/>
                  <a:gd name="T43" fmla="*/ 58 h 62"/>
                  <a:gd name="T44" fmla="*/ 40 w 62"/>
                  <a:gd name="T45" fmla="*/ 58 h 62"/>
                  <a:gd name="T46" fmla="*/ 22 w 62"/>
                  <a:gd name="T47" fmla="*/ 58 h 62"/>
                  <a:gd name="T48" fmla="*/ 22 w 62"/>
                  <a:gd name="T49" fmla="*/ 58 h 62"/>
                  <a:gd name="T50" fmla="*/ 21 w 62"/>
                  <a:gd name="T51" fmla="*/ 57 h 62"/>
                  <a:gd name="T52" fmla="*/ 21 w 62"/>
                  <a:gd name="T53" fmla="*/ 57 h 62"/>
                  <a:gd name="T54" fmla="*/ 20 w 62"/>
                  <a:gd name="T55" fmla="*/ 56 h 62"/>
                  <a:gd name="T56" fmla="*/ 5 w 62"/>
                  <a:gd name="T57" fmla="*/ 23 h 62"/>
                  <a:gd name="T58" fmla="*/ 4 w 62"/>
                  <a:gd name="T59" fmla="*/ 20 h 62"/>
                  <a:gd name="T60" fmla="*/ 4 w 62"/>
                  <a:gd name="T61" fmla="*/ 18 h 62"/>
                  <a:gd name="T62" fmla="*/ 3 w 62"/>
                  <a:gd name="T63" fmla="*/ 12 h 62"/>
                  <a:gd name="T64" fmla="*/ 2 w 62"/>
                  <a:gd name="T65" fmla="*/ 9 h 62"/>
                  <a:gd name="T66" fmla="*/ 2 w 62"/>
                  <a:gd name="T67" fmla="*/ 7 h 62"/>
                  <a:gd name="T68" fmla="*/ 1 w 62"/>
                  <a:gd name="T69" fmla="*/ 3 h 62"/>
                  <a:gd name="T70" fmla="*/ 2 w 62"/>
                  <a:gd name="T71" fmla="*/ 2 h 62"/>
                  <a:gd name="T72" fmla="*/ 4 w 62"/>
                  <a:gd name="T73" fmla="*/ 2 h 62"/>
                  <a:gd name="T74" fmla="*/ 7 w 62"/>
                  <a:gd name="T75" fmla="*/ 4 h 62"/>
                  <a:gd name="T76" fmla="*/ 7 w 62"/>
                  <a:gd name="T77" fmla="*/ 4 h 62"/>
                  <a:gd name="T78" fmla="*/ 28 w 62"/>
                  <a:gd name="T79" fmla="*/ 4 h 62"/>
                  <a:gd name="T80" fmla="*/ 31 w 62"/>
                  <a:gd name="T81" fmla="*/ 3 h 62"/>
                  <a:gd name="T82" fmla="*/ 31 w 62"/>
                  <a:gd name="T83" fmla="*/ 3 h 62"/>
                  <a:gd name="T84" fmla="*/ 32 w 62"/>
                  <a:gd name="T85" fmla="*/ 3 h 62"/>
                  <a:gd name="T86" fmla="*/ 32 w 62"/>
                  <a:gd name="T87" fmla="*/ 3 h 62"/>
                  <a:gd name="T88" fmla="*/ 44 w 62"/>
                  <a:gd name="T89" fmla="*/ 7 h 62"/>
                  <a:gd name="T90" fmla="*/ 55 w 62"/>
                  <a:gd name="T91" fmla="*/ 4 h 62"/>
                  <a:gd name="T92" fmla="*/ 58 w 62"/>
                  <a:gd name="T93" fmla="*/ 2 h 62"/>
                  <a:gd name="T94" fmla="*/ 59 w 62"/>
                  <a:gd name="T95" fmla="*/ 2 h 62"/>
                  <a:gd name="T96" fmla="*/ 60 w 62"/>
                  <a:gd name="T97" fmla="*/ 2 h 62"/>
                  <a:gd name="T98" fmla="*/ 60 w 62"/>
                  <a:gd name="T99" fmla="*/ 2 h 62"/>
                  <a:gd name="T100" fmla="*/ 60 w 62"/>
                  <a:gd name="T101" fmla="*/ 2 h 62"/>
                  <a:gd name="T102" fmla="*/ 60 w 62"/>
                  <a:gd name="T103" fmla="*/ 3 h 62"/>
                  <a:gd name="T104" fmla="*/ 60 w 62"/>
                  <a:gd name="T105" fmla="*/ 6 h 62"/>
                  <a:gd name="T106" fmla="*/ 59 w 62"/>
                  <a:gd name="T107" fmla="*/ 10 h 62"/>
                  <a:gd name="T108" fmla="*/ 59 w 62"/>
                  <a:gd name="T109" fmla="*/ 14 h 62"/>
                  <a:gd name="T110" fmla="*/ 58 w 62"/>
                  <a:gd name="T111" fmla="*/ 17 h 6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2"/>
                  <a:gd name="T169" fmla="*/ 0 h 62"/>
                  <a:gd name="T170" fmla="*/ 62 w 62"/>
                  <a:gd name="T171" fmla="*/ 62 h 6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2" h="62">
                    <a:moveTo>
                      <a:pt x="60" y="14"/>
                    </a:moveTo>
                    <a:cubicBezTo>
                      <a:pt x="61" y="13"/>
                      <a:pt x="61" y="12"/>
                      <a:pt x="61" y="11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9"/>
                      <a:pt x="61" y="9"/>
                      <a:pt x="61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6"/>
                      <a:pt x="62" y="4"/>
                      <a:pt x="62" y="3"/>
                    </a:cubicBezTo>
                    <a:cubicBezTo>
                      <a:pt x="62" y="2"/>
                      <a:pt x="61" y="1"/>
                      <a:pt x="60" y="1"/>
                    </a:cubicBezTo>
                    <a:cubicBezTo>
                      <a:pt x="60" y="0"/>
                      <a:pt x="59" y="0"/>
                      <a:pt x="59" y="0"/>
                    </a:cubicBezTo>
                    <a:cubicBezTo>
                      <a:pt x="58" y="0"/>
                      <a:pt x="57" y="1"/>
                      <a:pt x="57" y="1"/>
                    </a:cubicBezTo>
                    <a:cubicBezTo>
                      <a:pt x="53" y="4"/>
                      <a:pt x="49" y="6"/>
                      <a:pt x="44" y="6"/>
                    </a:cubicBezTo>
                    <a:cubicBezTo>
                      <a:pt x="40" y="6"/>
                      <a:pt x="36" y="4"/>
                      <a:pt x="33" y="2"/>
                    </a:cubicBezTo>
                    <a:cubicBezTo>
                      <a:pt x="32" y="2"/>
                      <a:pt x="32" y="1"/>
                      <a:pt x="31" y="1"/>
                    </a:cubicBezTo>
                    <a:cubicBezTo>
                      <a:pt x="30" y="1"/>
                      <a:pt x="29" y="2"/>
                      <a:pt x="29" y="2"/>
                    </a:cubicBezTo>
                    <a:cubicBezTo>
                      <a:pt x="26" y="4"/>
                      <a:pt x="22" y="6"/>
                      <a:pt x="18" y="6"/>
                    </a:cubicBezTo>
                    <a:cubicBezTo>
                      <a:pt x="13" y="6"/>
                      <a:pt x="9" y="4"/>
                      <a:pt x="5" y="1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1"/>
                      <a:pt x="1" y="12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6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5" y="31"/>
                      <a:pt x="8" y="39"/>
                      <a:pt x="11" y="45"/>
                    </a:cubicBezTo>
                    <a:cubicBezTo>
                      <a:pt x="18" y="59"/>
                      <a:pt x="26" y="62"/>
                      <a:pt x="31" y="62"/>
                    </a:cubicBezTo>
                    <a:cubicBezTo>
                      <a:pt x="36" y="62"/>
                      <a:pt x="44" y="59"/>
                      <a:pt x="51" y="45"/>
                    </a:cubicBezTo>
                    <a:cubicBezTo>
                      <a:pt x="55" y="37"/>
                      <a:pt x="58" y="28"/>
                      <a:pt x="60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6"/>
                      <a:pt x="60" y="15"/>
                      <a:pt x="60" y="14"/>
                    </a:cubicBezTo>
                    <a:close/>
                    <a:moveTo>
                      <a:pt x="42" y="56"/>
                    </a:moveTo>
                    <a:cubicBezTo>
                      <a:pt x="42" y="56"/>
                      <a:pt x="42" y="56"/>
                      <a:pt x="42" y="56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1" y="57"/>
                      <a:pt x="41" y="57"/>
                      <a:pt x="41" y="57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37" y="60"/>
                      <a:pt x="34" y="61"/>
                      <a:pt x="31" y="61"/>
                    </a:cubicBezTo>
                    <a:cubicBezTo>
                      <a:pt x="28" y="61"/>
                      <a:pt x="25" y="60"/>
                      <a:pt x="22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14" y="50"/>
                      <a:pt x="9" y="40"/>
                      <a:pt x="5" y="25"/>
                    </a:cubicBezTo>
                    <a:cubicBezTo>
                      <a:pt x="5" y="24"/>
                      <a:pt x="5" y="23"/>
                      <a:pt x="5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4" y="21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8"/>
                      <a:pt x="4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5"/>
                      <a:pt x="3" y="14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2" y="10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6"/>
                      <a:pt x="14" y="7"/>
                      <a:pt x="18" y="7"/>
                    </a:cubicBezTo>
                    <a:cubicBezTo>
                      <a:pt x="21" y="7"/>
                      <a:pt x="25" y="6"/>
                      <a:pt x="28" y="4"/>
                    </a:cubicBezTo>
                    <a:cubicBezTo>
                      <a:pt x="29" y="4"/>
                      <a:pt x="29" y="4"/>
                      <a:pt x="30" y="3"/>
                    </a:cubicBezTo>
                    <a:cubicBezTo>
                      <a:pt x="30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5" y="6"/>
                      <a:pt x="40" y="7"/>
                      <a:pt x="44" y="7"/>
                    </a:cubicBezTo>
                    <a:cubicBezTo>
                      <a:pt x="48" y="7"/>
                      <a:pt x="52" y="6"/>
                      <a:pt x="5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6" y="4"/>
                      <a:pt x="57" y="3"/>
                      <a:pt x="58" y="2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8" y="2"/>
                      <a:pt x="58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4"/>
                      <a:pt x="60" y="5"/>
                      <a:pt x="60" y="6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8"/>
                      <a:pt x="60" y="9"/>
                      <a:pt x="59" y="10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59" y="12"/>
                      <a:pt x="59" y="13"/>
                      <a:pt x="59" y="14"/>
                    </a:cubicBezTo>
                    <a:cubicBezTo>
                      <a:pt x="59" y="14"/>
                      <a:pt x="59" y="14"/>
                      <a:pt x="59" y="14"/>
                    </a:cubicBezTo>
                    <a:cubicBezTo>
                      <a:pt x="59" y="15"/>
                      <a:pt x="58" y="16"/>
                      <a:pt x="58" y="17"/>
                    </a:cubicBezTo>
                    <a:cubicBezTo>
                      <a:pt x="55" y="36"/>
                      <a:pt x="49" y="49"/>
                      <a:pt x="42" y="5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3" name="Freeform 245"/>
              <p:cNvSpPr>
                <a:spLocks noChangeArrowheads="1"/>
              </p:cNvSpPr>
              <p:nvPr/>
            </p:nvSpPr>
            <p:spPr bwMode="auto">
              <a:xfrm>
                <a:off x="1055688" y="401638"/>
                <a:ext cx="211138" cy="214313"/>
              </a:xfrm>
              <a:custGeom>
                <a:avLst/>
                <a:gdLst>
                  <a:gd name="T0" fmla="*/ 56 w 56"/>
                  <a:gd name="T1" fmla="*/ 0 h 57"/>
                  <a:gd name="T2" fmla="*/ 41 w 56"/>
                  <a:gd name="T3" fmla="*/ 6 h 57"/>
                  <a:gd name="T4" fmla="*/ 28 w 56"/>
                  <a:gd name="T5" fmla="*/ 1 h 57"/>
                  <a:gd name="T6" fmla="*/ 15 w 56"/>
                  <a:gd name="T7" fmla="*/ 6 h 57"/>
                  <a:gd name="T8" fmla="*/ 0 w 56"/>
                  <a:gd name="T9" fmla="*/ 0 h 57"/>
                  <a:gd name="T10" fmla="*/ 0 w 56"/>
                  <a:gd name="T11" fmla="*/ 3 h 57"/>
                  <a:gd name="T12" fmla="*/ 1 w 56"/>
                  <a:gd name="T13" fmla="*/ 4 h 57"/>
                  <a:gd name="T14" fmla="*/ 1 w 56"/>
                  <a:gd name="T15" fmla="*/ 6 h 57"/>
                  <a:gd name="T16" fmla="*/ 1 w 56"/>
                  <a:gd name="T17" fmla="*/ 8 h 57"/>
                  <a:gd name="T18" fmla="*/ 1 w 56"/>
                  <a:gd name="T19" fmla="*/ 9 h 57"/>
                  <a:gd name="T20" fmla="*/ 2 w 56"/>
                  <a:gd name="T21" fmla="*/ 11 h 57"/>
                  <a:gd name="T22" fmla="*/ 2 w 56"/>
                  <a:gd name="T23" fmla="*/ 12 h 57"/>
                  <a:gd name="T24" fmla="*/ 2 w 56"/>
                  <a:gd name="T25" fmla="*/ 14 h 57"/>
                  <a:gd name="T26" fmla="*/ 2 w 56"/>
                  <a:gd name="T27" fmla="*/ 15 h 57"/>
                  <a:gd name="T28" fmla="*/ 3 w 56"/>
                  <a:gd name="T29" fmla="*/ 16 h 57"/>
                  <a:gd name="T30" fmla="*/ 3 w 56"/>
                  <a:gd name="T31" fmla="*/ 18 h 57"/>
                  <a:gd name="T32" fmla="*/ 3 w 56"/>
                  <a:gd name="T33" fmla="*/ 19 h 57"/>
                  <a:gd name="T34" fmla="*/ 4 w 56"/>
                  <a:gd name="T35" fmla="*/ 22 h 57"/>
                  <a:gd name="T36" fmla="*/ 12 w 56"/>
                  <a:gd name="T37" fmla="*/ 43 h 57"/>
                  <a:gd name="T38" fmla="*/ 12 w 56"/>
                  <a:gd name="T39" fmla="*/ 44 h 57"/>
                  <a:gd name="T40" fmla="*/ 13 w 56"/>
                  <a:gd name="T41" fmla="*/ 46 h 57"/>
                  <a:gd name="T42" fmla="*/ 13 w 56"/>
                  <a:gd name="T43" fmla="*/ 46 h 57"/>
                  <a:gd name="T44" fmla="*/ 13 w 56"/>
                  <a:gd name="T45" fmla="*/ 46 h 57"/>
                  <a:gd name="T46" fmla="*/ 15 w 56"/>
                  <a:gd name="T47" fmla="*/ 48 h 57"/>
                  <a:gd name="T48" fmla="*/ 15 w 56"/>
                  <a:gd name="T49" fmla="*/ 48 h 57"/>
                  <a:gd name="T50" fmla="*/ 28 w 56"/>
                  <a:gd name="T51" fmla="*/ 57 h 57"/>
                  <a:gd name="T52" fmla="*/ 54 w 56"/>
                  <a:gd name="T53" fmla="*/ 14 h 57"/>
                  <a:gd name="T54" fmla="*/ 54 w 56"/>
                  <a:gd name="T55" fmla="*/ 14 h 57"/>
                  <a:gd name="T56" fmla="*/ 54 w 56"/>
                  <a:gd name="T57" fmla="*/ 11 h 57"/>
                  <a:gd name="T58" fmla="*/ 55 w 56"/>
                  <a:gd name="T59" fmla="*/ 7 h 57"/>
                  <a:gd name="T60" fmla="*/ 55 w 56"/>
                  <a:gd name="T61" fmla="*/ 7 h 57"/>
                  <a:gd name="T62" fmla="*/ 56 w 56"/>
                  <a:gd name="T63" fmla="*/ 0 h 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6"/>
                  <a:gd name="T97" fmla="*/ 0 h 57"/>
                  <a:gd name="T98" fmla="*/ 56 w 56"/>
                  <a:gd name="T99" fmla="*/ 57 h 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6" h="57">
                    <a:moveTo>
                      <a:pt x="56" y="0"/>
                    </a:moveTo>
                    <a:cubicBezTo>
                      <a:pt x="52" y="3"/>
                      <a:pt x="47" y="6"/>
                      <a:pt x="41" y="6"/>
                    </a:cubicBezTo>
                    <a:cubicBezTo>
                      <a:pt x="36" y="6"/>
                      <a:pt x="31" y="4"/>
                      <a:pt x="28" y="1"/>
                    </a:cubicBezTo>
                    <a:cubicBezTo>
                      <a:pt x="24" y="4"/>
                      <a:pt x="20" y="6"/>
                      <a:pt x="15" y="6"/>
                    </a:cubicBezTo>
                    <a:cubicBezTo>
                      <a:pt x="9" y="6"/>
                      <a:pt x="4" y="3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2" y="14"/>
                      <a:pt x="2" y="15"/>
                      <a:pt x="2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4" y="21"/>
                      <a:pt x="4" y="22"/>
                    </a:cubicBezTo>
                    <a:cubicBezTo>
                      <a:pt x="6" y="30"/>
                      <a:pt x="9" y="37"/>
                      <a:pt x="12" y="43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3" y="45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7"/>
                      <a:pt x="14" y="47"/>
                      <a:pt x="15" y="48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9" y="54"/>
                      <a:pt x="23" y="57"/>
                      <a:pt x="28" y="57"/>
                    </a:cubicBezTo>
                    <a:cubicBezTo>
                      <a:pt x="39" y="57"/>
                      <a:pt x="49" y="40"/>
                      <a:pt x="54" y="14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13"/>
                      <a:pt x="54" y="12"/>
                      <a:pt x="54" y="11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7"/>
                      <a:pt x="55" y="7"/>
                      <a:pt x="55" y="7"/>
                    </a:cubicBezTo>
                    <a:cubicBezTo>
                      <a:pt x="55" y="5"/>
                      <a:pt x="56" y="2"/>
                      <a:pt x="56" y="0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4" name="Freeform 246"/>
              <p:cNvSpPr>
                <a:spLocks noEditPoints="1" noChangeArrowheads="1"/>
              </p:cNvSpPr>
              <p:nvPr/>
            </p:nvSpPr>
            <p:spPr bwMode="auto">
              <a:xfrm>
                <a:off x="1176338" y="3956050"/>
                <a:ext cx="195263" cy="201613"/>
              </a:xfrm>
              <a:custGeom>
                <a:avLst/>
                <a:gdLst>
                  <a:gd name="T0" fmla="*/ 11 w 52"/>
                  <a:gd name="T1" fmla="*/ 28 h 54"/>
                  <a:gd name="T2" fmla="*/ 3 w 52"/>
                  <a:gd name="T3" fmla="*/ 23 h 54"/>
                  <a:gd name="T4" fmla="*/ 0 w 52"/>
                  <a:gd name="T5" fmla="*/ 14 h 54"/>
                  <a:gd name="T6" fmla="*/ 3 w 52"/>
                  <a:gd name="T7" fmla="*/ 4 h 54"/>
                  <a:gd name="T8" fmla="*/ 11 w 52"/>
                  <a:gd name="T9" fmla="*/ 0 h 54"/>
                  <a:gd name="T10" fmla="*/ 20 w 52"/>
                  <a:gd name="T11" fmla="*/ 4 h 54"/>
                  <a:gd name="T12" fmla="*/ 22 w 52"/>
                  <a:gd name="T13" fmla="*/ 14 h 54"/>
                  <a:gd name="T14" fmla="*/ 19 w 52"/>
                  <a:gd name="T15" fmla="*/ 23 h 54"/>
                  <a:gd name="T16" fmla="*/ 11 w 52"/>
                  <a:gd name="T17" fmla="*/ 28 h 54"/>
                  <a:gd name="T18" fmla="*/ 11 w 52"/>
                  <a:gd name="T19" fmla="*/ 24 h 54"/>
                  <a:gd name="T20" fmla="*/ 16 w 52"/>
                  <a:gd name="T21" fmla="*/ 22 h 54"/>
                  <a:gd name="T22" fmla="*/ 18 w 52"/>
                  <a:gd name="T23" fmla="*/ 14 h 54"/>
                  <a:gd name="T24" fmla="*/ 16 w 52"/>
                  <a:gd name="T25" fmla="*/ 6 h 54"/>
                  <a:gd name="T26" fmla="*/ 11 w 52"/>
                  <a:gd name="T27" fmla="*/ 3 h 54"/>
                  <a:gd name="T28" fmla="*/ 4 w 52"/>
                  <a:gd name="T29" fmla="*/ 13 h 54"/>
                  <a:gd name="T30" fmla="*/ 11 w 52"/>
                  <a:gd name="T31" fmla="*/ 24 h 54"/>
                  <a:gd name="T32" fmla="*/ 13 w 52"/>
                  <a:gd name="T33" fmla="*/ 54 h 54"/>
                  <a:gd name="T34" fmla="*/ 8 w 52"/>
                  <a:gd name="T35" fmla="*/ 54 h 54"/>
                  <a:gd name="T36" fmla="*/ 40 w 52"/>
                  <a:gd name="T37" fmla="*/ 0 h 54"/>
                  <a:gd name="T38" fmla="*/ 45 w 52"/>
                  <a:gd name="T39" fmla="*/ 0 h 54"/>
                  <a:gd name="T40" fmla="*/ 13 w 52"/>
                  <a:gd name="T41" fmla="*/ 54 h 54"/>
                  <a:gd name="T42" fmla="*/ 41 w 52"/>
                  <a:gd name="T43" fmla="*/ 54 h 54"/>
                  <a:gd name="T44" fmla="*/ 33 w 52"/>
                  <a:gd name="T45" fmla="*/ 50 h 54"/>
                  <a:gd name="T46" fmla="*/ 30 w 52"/>
                  <a:gd name="T47" fmla="*/ 40 h 54"/>
                  <a:gd name="T48" fmla="*/ 33 w 52"/>
                  <a:gd name="T49" fmla="*/ 31 h 54"/>
                  <a:gd name="T50" fmla="*/ 41 w 52"/>
                  <a:gd name="T51" fmla="*/ 26 h 54"/>
                  <a:gd name="T52" fmla="*/ 50 w 52"/>
                  <a:gd name="T53" fmla="*/ 31 h 54"/>
                  <a:gd name="T54" fmla="*/ 52 w 52"/>
                  <a:gd name="T55" fmla="*/ 41 h 54"/>
                  <a:gd name="T56" fmla="*/ 49 w 52"/>
                  <a:gd name="T57" fmla="*/ 50 h 54"/>
                  <a:gd name="T58" fmla="*/ 41 w 52"/>
                  <a:gd name="T59" fmla="*/ 54 h 54"/>
                  <a:gd name="T60" fmla="*/ 41 w 52"/>
                  <a:gd name="T61" fmla="*/ 51 h 54"/>
                  <a:gd name="T62" fmla="*/ 46 w 52"/>
                  <a:gd name="T63" fmla="*/ 48 h 54"/>
                  <a:gd name="T64" fmla="*/ 48 w 52"/>
                  <a:gd name="T65" fmla="*/ 41 h 54"/>
                  <a:gd name="T66" fmla="*/ 46 w 52"/>
                  <a:gd name="T67" fmla="*/ 33 h 54"/>
                  <a:gd name="T68" fmla="*/ 41 w 52"/>
                  <a:gd name="T69" fmla="*/ 30 h 54"/>
                  <a:gd name="T70" fmla="*/ 34 w 52"/>
                  <a:gd name="T71" fmla="*/ 40 h 54"/>
                  <a:gd name="T72" fmla="*/ 41 w 52"/>
                  <a:gd name="T73" fmla="*/ 51 h 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2"/>
                  <a:gd name="T112" fmla="*/ 0 h 54"/>
                  <a:gd name="T113" fmla="*/ 52 w 52"/>
                  <a:gd name="T114" fmla="*/ 54 h 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2" h="54">
                    <a:moveTo>
                      <a:pt x="11" y="28"/>
                    </a:moveTo>
                    <a:cubicBezTo>
                      <a:pt x="8" y="28"/>
                      <a:pt x="5" y="26"/>
                      <a:pt x="3" y="23"/>
                    </a:cubicBezTo>
                    <a:cubicBezTo>
                      <a:pt x="1" y="21"/>
                      <a:pt x="0" y="17"/>
                      <a:pt x="0" y="14"/>
                    </a:cubicBezTo>
                    <a:cubicBezTo>
                      <a:pt x="0" y="10"/>
                      <a:pt x="1" y="6"/>
                      <a:pt x="3" y="4"/>
                    </a:cubicBezTo>
                    <a:cubicBezTo>
                      <a:pt x="5" y="1"/>
                      <a:pt x="8" y="0"/>
                      <a:pt x="11" y="0"/>
                    </a:cubicBezTo>
                    <a:cubicBezTo>
                      <a:pt x="15" y="0"/>
                      <a:pt x="18" y="1"/>
                      <a:pt x="20" y="4"/>
                    </a:cubicBezTo>
                    <a:cubicBezTo>
                      <a:pt x="21" y="7"/>
                      <a:pt x="22" y="10"/>
                      <a:pt x="22" y="14"/>
                    </a:cubicBezTo>
                    <a:cubicBezTo>
                      <a:pt x="22" y="17"/>
                      <a:pt x="21" y="21"/>
                      <a:pt x="19" y="23"/>
                    </a:cubicBezTo>
                    <a:cubicBezTo>
                      <a:pt x="18" y="26"/>
                      <a:pt x="15" y="28"/>
                      <a:pt x="11" y="28"/>
                    </a:cubicBezTo>
                    <a:close/>
                    <a:moveTo>
                      <a:pt x="11" y="24"/>
                    </a:moveTo>
                    <a:cubicBezTo>
                      <a:pt x="14" y="24"/>
                      <a:pt x="15" y="24"/>
                      <a:pt x="16" y="22"/>
                    </a:cubicBezTo>
                    <a:cubicBezTo>
                      <a:pt x="18" y="20"/>
                      <a:pt x="18" y="17"/>
                      <a:pt x="18" y="14"/>
                    </a:cubicBezTo>
                    <a:cubicBezTo>
                      <a:pt x="18" y="11"/>
                      <a:pt x="18" y="8"/>
                      <a:pt x="16" y="6"/>
                    </a:cubicBezTo>
                    <a:cubicBezTo>
                      <a:pt x="15" y="4"/>
                      <a:pt x="14" y="3"/>
                      <a:pt x="11" y="3"/>
                    </a:cubicBezTo>
                    <a:cubicBezTo>
                      <a:pt x="7" y="3"/>
                      <a:pt x="4" y="6"/>
                      <a:pt x="4" y="13"/>
                    </a:cubicBezTo>
                    <a:cubicBezTo>
                      <a:pt x="4" y="21"/>
                      <a:pt x="7" y="24"/>
                      <a:pt x="11" y="24"/>
                    </a:cubicBezTo>
                    <a:close/>
                    <a:moveTo>
                      <a:pt x="13" y="54"/>
                    </a:moveTo>
                    <a:cubicBezTo>
                      <a:pt x="8" y="54"/>
                      <a:pt x="8" y="54"/>
                      <a:pt x="8" y="54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5" y="0"/>
                      <a:pt x="45" y="0"/>
                      <a:pt x="45" y="0"/>
                    </a:cubicBezTo>
                    <a:lnTo>
                      <a:pt x="13" y="54"/>
                    </a:lnTo>
                    <a:close/>
                    <a:moveTo>
                      <a:pt x="41" y="54"/>
                    </a:moveTo>
                    <a:cubicBezTo>
                      <a:pt x="38" y="54"/>
                      <a:pt x="35" y="53"/>
                      <a:pt x="33" y="50"/>
                    </a:cubicBezTo>
                    <a:cubicBezTo>
                      <a:pt x="31" y="48"/>
                      <a:pt x="30" y="44"/>
                      <a:pt x="30" y="40"/>
                    </a:cubicBezTo>
                    <a:cubicBezTo>
                      <a:pt x="30" y="36"/>
                      <a:pt x="31" y="33"/>
                      <a:pt x="33" y="31"/>
                    </a:cubicBezTo>
                    <a:cubicBezTo>
                      <a:pt x="35" y="28"/>
                      <a:pt x="38" y="26"/>
                      <a:pt x="41" y="26"/>
                    </a:cubicBezTo>
                    <a:cubicBezTo>
                      <a:pt x="45" y="26"/>
                      <a:pt x="48" y="28"/>
                      <a:pt x="50" y="31"/>
                    </a:cubicBezTo>
                    <a:cubicBezTo>
                      <a:pt x="51" y="34"/>
                      <a:pt x="52" y="37"/>
                      <a:pt x="52" y="41"/>
                    </a:cubicBezTo>
                    <a:cubicBezTo>
                      <a:pt x="52" y="44"/>
                      <a:pt x="51" y="47"/>
                      <a:pt x="49" y="50"/>
                    </a:cubicBezTo>
                    <a:cubicBezTo>
                      <a:pt x="48" y="53"/>
                      <a:pt x="45" y="54"/>
                      <a:pt x="41" y="54"/>
                    </a:cubicBezTo>
                    <a:close/>
                    <a:moveTo>
                      <a:pt x="41" y="51"/>
                    </a:moveTo>
                    <a:cubicBezTo>
                      <a:pt x="44" y="51"/>
                      <a:pt x="45" y="50"/>
                      <a:pt x="46" y="48"/>
                    </a:cubicBezTo>
                    <a:cubicBezTo>
                      <a:pt x="48" y="46"/>
                      <a:pt x="48" y="44"/>
                      <a:pt x="48" y="41"/>
                    </a:cubicBezTo>
                    <a:cubicBezTo>
                      <a:pt x="48" y="38"/>
                      <a:pt x="48" y="35"/>
                      <a:pt x="46" y="33"/>
                    </a:cubicBezTo>
                    <a:cubicBezTo>
                      <a:pt x="45" y="31"/>
                      <a:pt x="44" y="30"/>
                      <a:pt x="41" y="30"/>
                    </a:cubicBezTo>
                    <a:cubicBezTo>
                      <a:pt x="37" y="30"/>
                      <a:pt x="34" y="33"/>
                      <a:pt x="34" y="40"/>
                    </a:cubicBezTo>
                    <a:cubicBezTo>
                      <a:pt x="34" y="48"/>
                      <a:pt x="37" y="51"/>
                      <a:pt x="41" y="51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5" name="Freeform 247"/>
              <p:cNvSpPr>
                <a:spLocks noEditPoints="1" noChangeArrowheads="1"/>
              </p:cNvSpPr>
              <p:nvPr/>
            </p:nvSpPr>
            <p:spPr bwMode="auto">
              <a:xfrm>
                <a:off x="2992438" y="585788"/>
                <a:ext cx="100013" cy="115888"/>
              </a:xfrm>
              <a:custGeom>
                <a:avLst/>
                <a:gdLst>
                  <a:gd name="T0" fmla="*/ 25 w 27"/>
                  <a:gd name="T1" fmla="*/ 13 h 31"/>
                  <a:gd name="T2" fmla="*/ 18 w 27"/>
                  <a:gd name="T3" fmla="*/ 10 h 31"/>
                  <a:gd name="T4" fmla="*/ 27 w 27"/>
                  <a:gd name="T5" fmla="*/ 3 h 31"/>
                  <a:gd name="T6" fmla="*/ 25 w 27"/>
                  <a:gd name="T7" fmla="*/ 0 h 31"/>
                  <a:gd name="T8" fmla="*/ 0 w 27"/>
                  <a:gd name="T9" fmla="*/ 19 h 31"/>
                  <a:gd name="T10" fmla="*/ 1 w 27"/>
                  <a:gd name="T11" fmla="*/ 20 h 31"/>
                  <a:gd name="T12" fmla="*/ 5 w 27"/>
                  <a:gd name="T13" fmla="*/ 19 h 31"/>
                  <a:gd name="T14" fmla="*/ 5 w 27"/>
                  <a:gd name="T15" fmla="*/ 27 h 31"/>
                  <a:gd name="T16" fmla="*/ 12 w 27"/>
                  <a:gd name="T17" fmla="*/ 31 h 31"/>
                  <a:gd name="T18" fmla="*/ 21 w 27"/>
                  <a:gd name="T19" fmla="*/ 28 h 31"/>
                  <a:gd name="T20" fmla="*/ 27 w 27"/>
                  <a:gd name="T21" fmla="*/ 20 h 31"/>
                  <a:gd name="T22" fmla="*/ 25 w 27"/>
                  <a:gd name="T23" fmla="*/ 13 h 31"/>
                  <a:gd name="T24" fmla="*/ 12 w 27"/>
                  <a:gd name="T25" fmla="*/ 28 h 31"/>
                  <a:gd name="T26" fmla="*/ 8 w 27"/>
                  <a:gd name="T27" fmla="*/ 25 h 31"/>
                  <a:gd name="T28" fmla="*/ 6 w 27"/>
                  <a:gd name="T29" fmla="*/ 21 h 31"/>
                  <a:gd name="T30" fmla="*/ 9 w 27"/>
                  <a:gd name="T31" fmla="*/ 16 h 31"/>
                  <a:gd name="T32" fmla="*/ 14 w 27"/>
                  <a:gd name="T33" fmla="*/ 13 h 31"/>
                  <a:gd name="T34" fmla="*/ 19 w 27"/>
                  <a:gd name="T35" fmla="*/ 12 h 31"/>
                  <a:gd name="T36" fmla="*/ 23 w 27"/>
                  <a:gd name="T37" fmla="*/ 15 h 31"/>
                  <a:gd name="T38" fmla="*/ 23 w 27"/>
                  <a:gd name="T39" fmla="*/ 20 h 31"/>
                  <a:gd name="T40" fmla="*/ 18 w 27"/>
                  <a:gd name="T41" fmla="*/ 25 h 31"/>
                  <a:gd name="T42" fmla="*/ 12 w 27"/>
                  <a:gd name="T43" fmla="*/ 28 h 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7"/>
                  <a:gd name="T67" fmla="*/ 0 h 31"/>
                  <a:gd name="T68" fmla="*/ 27 w 27"/>
                  <a:gd name="T69" fmla="*/ 31 h 3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7" h="31">
                    <a:moveTo>
                      <a:pt x="25" y="13"/>
                    </a:moveTo>
                    <a:cubicBezTo>
                      <a:pt x="24" y="11"/>
                      <a:pt x="21" y="10"/>
                      <a:pt x="18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3" y="22"/>
                      <a:pt x="4" y="25"/>
                      <a:pt x="5" y="27"/>
                    </a:cubicBezTo>
                    <a:cubicBezTo>
                      <a:pt x="7" y="30"/>
                      <a:pt x="9" y="31"/>
                      <a:pt x="12" y="31"/>
                    </a:cubicBezTo>
                    <a:cubicBezTo>
                      <a:pt x="15" y="31"/>
                      <a:pt x="18" y="30"/>
                      <a:pt x="21" y="28"/>
                    </a:cubicBezTo>
                    <a:cubicBezTo>
                      <a:pt x="24" y="26"/>
                      <a:pt x="26" y="23"/>
                      <a:pt x="27" y="20"/>
                    </a:cubicBezTo>
                    <a:cubicBezTo>
                      <a:pt x="27" y="18"/>
                      <a:pt x="27" y="15"/>
                      <a:pt x="25" y="13"/>
                    </a:cubicBezTo>
                    <a:close/>
                    <a:moveTo>
                      <a:pt x="12" y="28"/>
                    </a:moveTo>
                    <a:cubicBezTo>
                      <a:pt x="10" y="28"/>
                      <a:pt x="9" y="27"/>
                      <a:pt x="8" y="25"/>
                    </a:cubicBezTo>
                    <a:cubicBezTo>
                      <a:pt x="7" y="24"/>
                      <a:pt x="6" y="23"/>
                      <a:pt x="6" y="21"/>
                    </a:cubicBezTo>
                    <a:cubicBezTo>
                      <a:pt x="7" y="19"/>
                      <a:pt x="8" y="18"/>
                      <a:pt x="9" y="16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2"/>
                      <a:pt x="17" y="12"/>
                      <a:pt x="19" y="12"/>
                    </a:cubicBezTo>
                    <a:cubicBezTo>
                      <a:pt x="20" y="13"/>
                      <a:pt x="22" y="13"/>
                      <a:pt x="23" y="15"/>
                    </a:cubicBezTo>
                    <a:cubicBezTo>
                      <a:pt x="24" y="16"/>
                      <a:pt x="24" y="18"/>
                      <a:pt x="23" y="20"/>
                    </a:cubicBezTo>
                    <a:cubicBezTo>
                      <a:pt x="22" y="22"/>
                      <a:pt x="21" y="23"/>
                      <a:pt x="18" y="25"/>
                    </a:cubicBezTo>
                    <a:cubicBezTo>
                      <a:pt x="16" y="27"/>
                      <a:pt x="14" y="28"/>
                      <a:pt x="12" y="28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6" name="Freeform 248"/>
              <p:cNvSpPr>
                <a:spLocks noChangeArrowheads="1"/>
              </p:cNvSpPr>
              <p:nvPr/>
            </p:nvSpPr>
            <p:spPr bwMode="auto">
              <a:xfrm>
                <a:off x="3055938" y="682625"/>
                <a:ext cx="101600" cy="106363"/>
              </a:xfrm>
              <a:custGeom>
                <a:avLst/>
                <a:gdLst>
                  <a:gd name="T0" fmla="*/ 14 w 27"/>
                  <a:gd name="T1" fmla="*/ 19 h 28"/>
                  <a:gd name="T2" fmla="*/ 11 w 27"/>
                  <a:gd name="T3" fmla="*/ 21 h 28"/>
                  <a:gd name="T4" fmla="*/ 7 w 27"/>
                  <a:gd name="T5" fmla="*/ 20 h 28"/>
                  <a:gd name="T6" fmla="*/ 4 w 27"/>
                  <a:gd name="T7" fmla="*/ 18 h 28"/>
                  <a:gd name="T8" fmla="*/ 3 w 27"/>
                  <a:gd name="T9" fmla="*/ 15 h 28"/>
                  <a:gd name="T10" fmla="*/ 6 w 27"/>
                  <a:gd name="T11" fmla="*/ 11 h 28"/>
                  <a:gd name="T12" fmla="*/ 18 w 27"/>
                  <a:gd name="T13" fmla="*/ 3 h 28"/>
                  <a:gd name="T14" fmla="*/ 16 w 27"/>
                  <a:gd name="T15" fmla="*/ 0 h 28"/>
                  <a:gd name="T16" fmla="*/ 4 w 27"/>
                  <a:gd name="T17" fmla="*/ 8 h 28"/>
                  <a:gd name="T18" fmla="*/ 0 w 27"/>
                  <a:gd name="T19" fmla="*/ 14 h 28"/>
                  <a:gd name="T20" fmla="*/ 1 w 27"/>
                  <a:gd name="T21" fmla="*/ 20 h 28"/>
                  <a:gd name="T22" fmla="*/ 10 w 27"/>
                  <a:gd name="T23" fmla="*/ 23 h 28"/>
                  <a:gd name="T24" fmla="*/ 6 w 27"/>
                  <a:gd name="T25" fmla="*/ 25 h 28"/>
                  <a:gd name="T26" fmla="*/ 8 w 27"/>
                  <a:gd name="T27" fmla="*/ 28 h 28"/>
                  <a:gd name="T28" fmla="*/ 27 w 27"/>
                  <a:gd name="T29" fmla="*/ 14 h 28"/>
                  <a:gd name="T30" fmla="*/ 25 w 27"/>
                  <a:gd name="T31" fmla="*/ 11 h 28"/>
                  <a:gd name="T32" fmla="*/ 14 w 27"/>
                  <a:gd name="T33" fmla="*/ 19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28"/>
                  <a:gd name="T53" fmla="*/ 27 w 27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28">
                    <a:moveTo>
                      <a:pt x="14" y="19"/>
                    </a:moveTo>
                    <a:cubicBezTo>
                      <a:pt x="13" y="20"/>
                      <a:pt x="12" y="20"/>
                      <a:pt x="11" y="21"/>
                    </a:cubicBezTo>
                    <a:cubicBezTo>
                      <a:pt x="9" y="21"/>
                      <a:pt x="8" y="21"/>
                      <a:pt x="7" y="20"/>
                    </a:cubicBezTo>
                    <a:cubicBezTo>
                      <a:pt x="6" y="20"/>
                      <a:pt x="5" y="19"/>
                      <a:pt x="4" y="18"/>
                    </a:cubicBezTo>
                    <a:cubicBezTo>
                      <a:pt x="4" y="17"/>
                      <a:pt x="3" y="16"/>
                      <a:pt x="3" y="15"/>
                    </a:cubicBezTo>
                    <a:cubicBezTo>
                      <a:pt x="4" y="14"/>
                      <a:pt x="5" y="12"/>
                      <a:pt x="6" y="11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1" y="12"/>
                      <a:pt x="0" y="14"/>
                    </a:cubicBezTo>
                    <a:cubicBezTo>
                      <a:pt x="0" y="16"/>
                      <a:pt x="0" y="18"/>
                      <a:pt x="1" y="20"/>
                    </a:cubicBezTo>
                    <a:cubicBezTo>
                      <a:pt x="3" y="22"/>
                      <a:pt x="6" y="23"/>
                      <a:pt x="10" y="2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5" y="11"/>
                      <a:pt x="25" y="11"/>
                      <a:pt x="25" y="11"/>
                    </a:cubicBezTo>
                    <a:lnTo>
                      <a:pt x="14" y="1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7" name="Freeform 249"/>
              <p:cNvSpPr>
                <a:spLocks noChangeArrowheads="1"/>
              </p:cNvSpPr>
              <p:nvPr/>
            </p:nvSpPr>
            <p:spPr bwMode="auto">
              <a:xfrm>
                <a:off x="3105150" y="762000"/>
                <a:ext cx="93663" cy="90488"/>
              </a:xfrm>
              <a:custGeom>
                <a:avLst/>
                <a:gdLst>
                  <a:gd name="T0" fmla="*/ 16 w 25"/>
                  <a:gd name="T1" fmla="*/ 13 h 24"/>
                  <a:gd name="T2" fmla="*/ 14 w 25"/>
                  <a:gd name="T3" fmla="*/ 9 h 24"/>
                  <a:gd name="T4" fmla="*/ 14 w 25"/>
                  <a:gd name="T5" fmla="*/ 4 h 24"/>
                  <a:gd name="T6" fmla="*/ 17 w 25"/>
                  <a:gd name="T7" fmla="*/ 3 h 24"/>
                  <a:gd name="T8" fmla="*/ 20 w 25"/>
                  <a:gd name="T9" fmla="*/ 6 h 24"/>
                  <a:gd name="T10" fmla="*/ 20 w 25"/>
                  <a:gd name="T11" fmla="*/ 13 h 24"/>
                  <a:gd name="T12" fmla="*/ 23 w 25"/>
                  <a:gd name="T13" fmla="*/ 15 h 24"/>
                  <a:gd name="T14" fmla="*/ 22 w 25"/>
                  <a:gd name="T15" fmla="*/ 4 h 24"/>
                  <a:gd name="T16" fmla="*/ 17 w 25"/>
                  <a:gd name="T17" fmla="*/ 0 h 24"/>
                  <a:gd name="T18" fmla="*/ 12 w 25"/>
                  <a:gd name="T19" fmla="*/ 1 h 24"/>
                  <a:gd name="T20" fmla="*/ 9 w 25"/>
                  <a:gd name="T21" fmla="*/ 5 h 24"/>
                  <a:gd name="T22" fmla="*/ 10 w 25"/>
                  <a:gd name="T23" fmla="*/ 10 h 24"/>
                  <a:gd name="T24" fmla="*/ 12 w 25"/>
                  <a:gd name="T25" fmla="*/ 14 h 24"/>
                  <a:gd name="T26" fmla="*/ 12 w 25"/>
                  <a:gd name="T27" fmla="*/ 20 h 24"/>
                  <a:gd name="T28" fmla="*/ 9 w 25"/>
                  <a:gd name="T29" fmla="*/ 20 h 24"/>
                  <a:gd name="T30" fmla="*/ 6 w 25"/>
                  <a:gd name="T31" fmla="*/ 17 h 24"/>
                  <a:gd name="T32" fmla="*/ 5 w 25"/>
                  <a:gd name="T33" fmla="*/ 9 h 24"/>
                  <a:gd name="T34" fmla="*/ 2 w 25"/>
                  <a:gd name="T35" fmla="*/ 7 h 24"/>
                  <a:gd name="T36" fmla="*/ 3 w 25"/>
                  <a:gd name="T37" fmla="*/ 19 h 24"/>
                  <a:gd name="T38" fmla="*/ 9 w 25"/>
                  <a:gd name="T39" fmla="*/ 23 h 24"/>
                  <a:gd name="T40" fmla="*/ 14 w 25"/>
                  <a:gd name="T41" fmla="*/ 22 h 24"/>
                  <a:gd name="T42" fmla="*/ 16 w 25"/>
                  <a:gd name="T43" fmla="*/ 13 h 2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24"/>
                  <a:gd name="T68" fmla="*/ 25 w 25"/>
                  <a:gd name="T69" fmla="*/ 24 h 2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24">
                    <a:moveTo>
                      <a:pt x="16" y="13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3" y="6"/>
                      <a:pt x="13" y="5"/>
                      <a:pt x="14" y="4"/>
                    </a:cubicBezTo>
                    <a:cubicBezTo>
                      <a:pt x="15" y="3"/>
                      <a:pt x="16" y="3"/>
                      <a:pt x="17" y="3"/>
                    </a:cubicBezTo>
                    <a:cubicBezTo>
                      <a:pt x="18" y="4"/>
                      <a:pt x="19" y="5"/>
                      <a:pt x="20" y="6"/>
                    </a:cubicBezTo>
                    <a:cubicBezTo>
                      <a:pt x="22" y="8"/>
                      <a:pt x="22" y="11"/>
                      <a:pt x="20" y="13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5" y="12"/>
                      <a:pt x="25" y="8"/>
                      <a:pt x="22" y="4"/>
                    </a:cubicBezTo>
                    <a:cubicBezTo>
                      <a:pt x="21" y="2"/>
                      <a:pt x="19" y="1"/>
                      <a:pt x="17" y="0"/>
                    </a:cubicBezTo>
                    <a:cubicBezTo>
                      <a:pt x="15" y="0"/>
                      <a:pt x="13" y="0"/>
                      <a:pt x="12" y="1"/>
                    </a:cubicBezTo>
                    <a:cubicBezTo>
                      <a:pt x="10" y="2"/>
                      <a:pt x="10" y="3"/>
                      <a:pt x="9" y="5"/>
                    </a:cubicBezTo>
                    <a:cubicBezTo>
                      <a:pt x="9" y="6"/>
                      <a:pt x="9" y="8"/>
                      <a:pt x="10" y="10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7"/>
                      <a:pt x="13" y="19"/>
                      <a:pt x="12" y="20"/>
                    </a:cubicBezTo>
                    <a:cubicBezTo>
                      <a:pt x="11" y="20"/>
                      <a:pt x="10" y="20"/>
                      <a:pt x="9" y="20"/>
                    </a:cubicBezTo>
                    <a:cubicBezTo>
                      <a:pt x="8" y="20"/>
                      <a:pt x="7" y="19"/>
                      <a:pt x="6" y="17"/>
                    </a:cubicBezTo>
                    <a:cubicBezTo>
                      <a:pt x="3" y="14"/>
                      <a:pt x="3" y="11"/>
                      <a:pt x="5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0" y="10"/>
                      <a:pt x="0" y="14"/>
                      <a:pt x="3" y="19"/>
                    </a:cubicBezTo>
                    <a:cubicBezTo>
                      <a:pt x="5" y="21"/>
                      <a:pt x="7" y="23"/>
                      <a:pt x="9" y="23"/>
                    </a:cubicBezTo>
                    <a:cubicBezTo>
                      <a:pt x="11" y="24"/>
                      <a:pt x="13" y="24"/>
                      <a:pt x="14" y="22"/>
                    </a:cubicBezTo>
                    <a:cubicBezTo>
                      <a:pt x="17" y="20"/>
                      <a:pt x="18" y="17"/>
                      <a:pt x="16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8" name="Freeform 250"/>
              <p:cNvSpPr>
                <a:spLocks noChangeArrowheads="1"/>
              </p:cNvSpPr>
              <p:nvPr/>
            </p:nvSpPr>
            <p:spPr bwMode="auto">
              <a:xfrm>
                <a:off x="3149600" y="825500"/>
                <a:ext cx="79375" cy="60325"/>
              </a:xfrm>
              <a:custGeom>
                <a:avLst/>
                <a:gdLst>
                  <a:gd name="T0" fmla="*/ 0 w 50"/>
                  <a:gd name="T1" fmla="*/ 31 h 38"/>
                  <a:gd name="T2" fmla="*/ 5 w 50"/>
                  <a:gd name="T3" fmla="*/ 38 h 38"/>
                  <a:gd name="T4" fmla="*/ 50 w 50"/>
                  <a:gd name="T5" fmla="*/ 7 h 38"/>
                  <a:gd name="T6" fmla="*/ 45 w 50"/>
                  <a:gd name="T7" fmla="*/ 0 h 38"/>
                  <a:gd name="T8" fmla="*/ 0 w 50"/>
                  <a:gd name="T9" fmla="*/ 31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0"/>
                  <a:gd name="T16" fmla="*/ 0 h 38"/>
                  <a:gd name="T17" fmla="*/ 50 w 50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0" h="38">
                    <a:moveTo>
                      <a:pt x="0" y="31"/>
                    </a:moveTo>
                    <a:lnTo>
                      <a:pt x="5" y="38"/>
                    </a:lnTo>
                    <a:lnTo>
                      <a:pt x="50" y="7"/>
                    </a:lnTo>
                    <a:lnTo>
                      <a:pt x="45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59" name="Freeform 251"/>
              <p:cNvSpPr>
                <a:spLocks noChangeArrowheads="1"/>
              </p:cNvSpPr>
              <p:nvPr/>
            </p:nvSpPr>
            <p:spPr bwMode="auto">
              <a:xfrm>
                <a:off x="3232150" y="808038"/>
                <a:ext cx="22225" cy="17463"/>
              </a:xfrm>
              <a:custGeom>
                <a:avLst/>
                <a:gdLst>
                  <a:gd name="T0" fmla="*/ 0 w 14"/>
                  <a:gd name="T1" fmla="*/ 4 h 11"/>
                  <a:gd name="T2" fmla="*/ 5 w 14"/>
                  <a:gd name="T3" fmla="*/ 11 h 11"/>
                  <a:gd name="T4" fmla="*/ 14 w 14"/>
                  <a:gd name="T5" fmla="*/ 7 h 11"/>
                  <a:gd name="T6" fmla="*/ 7 w 14"/>
                  <a:gd name="T7" fmla="*/ 0 h 11"/>
                  <a:gd name="T8" fmla="*/ 0 w 14"/>
                  <a:gd name="T9" fmla="*/ 4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1"/>
                  <a:gd name="T17" fmla="*/ 14 w 1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1">
                    <a:moveTo>
                      <a:pt x="0" y="4"/>
                    </a:moveTo>
                    <a:lnTo>
                      <a:pt x="5" y="11"/>
                    </a:lnTo>
                    <a:lnTo>
                      <a:pt x="14" y="7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0" name="Freeform 252"/>
              <p:cNvSpPr>
                <a:spLocks noChangeArrowheads="1"/>
              </p:cNvSpPr>
              <p:nvPr/>
            </p:nvSpPr>
            <p:spPr bwMode="auto">
              <a:xfrm>
                <a:off x="3171825" y="860425"/>
                <a:ext cx="101600" cy="104775"/>
              </a:xfrm>
              <a:custGeom>
                <a:avLst/>
                <a:gdLst>
                  <a:gd name="T0" fmla="*/ 27 w 27"/>
                  <a:gd name="T1" fmla="*/ 12 h 28"/>
                  <a:gd name="T2" fmla="*/ 26 w 27"/>
                  <a:gd name="T3" fmla="*/ 8 h 28"/>
                  <a:gd name="T4" fmla="*/ 18 w 27"/>
                  <a:gd name="T5" fmla="*/ 5 h 28"/>
                  <a:gd name="T6" fmla="*/ 21 w 27"/>
                  <a:gd name="T7" fmla="*/ 2 h 28"/>
                  <a:gd name="T8" fmla="*/ 19 w 27"/>
                  <a:gd name="T9" fmla="*/ 0 h 28"/>
                  <a:gd name="T10" fmla="*/ 0 w 27"/>
                  <a:gd name="T11" fmla="*/ 13 h 28"/>
                  <a:gd name="T12" fmla="*/ 2 w 27"/>
                  <a:gd name="T13" fmla="*/ 16 h 28"/>
                  <a:gd name="T14" fmla="*/ 13 w 27"/>
                  <a:gd name="T15" fmla="*/ 9 h 28"/>
                  <a:gd name="T16" fmla="*/ 18 w 27"/>
                  <a:gd name="T17" fmla="*/ 7 h 28"/>
                  <a:gd name="T18" fmla="*/ 23 w 27"/>
                  <a:gd name="T19" fmla="*/ 9 h 28"/>
                  <a:gd name="T20" fmla="*/ 24 w 27"/>
                  <a:gd name="T21" fmla="*/ 13 h 28"/>
                  <a:gd name="T22" fmla="*/ 21 w 27"/>
                  <a:gd name="T23" fmla="*/ 16 h 28"/>
                  <a:gd name="T24" fmla="*/ 9 w 27"/>
                  <a:gd name="T25" fmla="*/ 25 h 28"/>
                  <a:gd name="T26" fmla="*/ 11 w 27"/>
                  <a:gd name="T27" fmla="*/ 28 h 28"/>
                  <a:gd name="T28" fmla="*/ 22 w 27"/>
                  <a:gd name="T29" fmla="*/ 20 h 28"/>
                  <a:gd name="T30" fmla="*/ 26 w 27"/>
                  <a:gd name="T31" fmla="*/ 16 h 28"/>
                  <a:gd name="T32" fmla="*/ 27 w 27"/>
                  <a:gd name="T33" fmla="*/ 12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"/>
                  <a:gd name="T52" fmla="*/ 0 h 28"/>
                  <a:gd name="T53" fmla="*/ 27 w 27"/>
                  <a:gd name="T54" fmla="*/ 28 h 2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" h="28">
                    <a:moveTo>
                      <a:pt x="27" y="12"/>
                    </a:moveTo>
                    <a:cubicBezTo>
                      <a:pt x="27" y="11"/>
                      <a:pt x="27" y="9"/>
                      <a:pt x="26" y="8"/>
                    </a:cubicBezTo>
                    <a:cubicBezTo>
                      <a:pt x="24" y="5"/>
                      <a:pt x="21" y="4"/>
                      <a:pt x="18" y="5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5" y="7"/>
                      <a:pt x="17" y="7"/>
                      <a:pt x="18" y="7"/>
                    </a:cubicBezTo>
                    <a:cubicBezTo>
                      <a:pt x="20" y="7"/>
                      <a:pt x="22" y="8"/>
                      <a:pt x="23" y="9"/>
                    </a:cubicBezTo>
                    <a:cubicBezTo>
                      <a:pt x="24" y="10"/>
                      <a:pt x="24" y="11"/>
                      <a:pt x="24" y="13"/>
                    </a:cubicBezTo>
                    <a:cubicBezTo>
                      <a:pt x="24" y="14"/>
                      <a:pt x="23" y="15"/>
                      <a:pt x="21" y="1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4" y="18"/>
                      <a:pt x="26" y="17"/>
                      <a:pt x="26" y="16"/>
                    </a:cubicBezTo>
                    <a:cubicBezTo>
                      <a:pt x="27" y="15"/>
                      <a:pt x="27" y="14"/>
                      <a:pt x="27" y="12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1" name="Freeform 253"/>
              <p:cNvSpPr>
                <a:spLocks noEditPoints="1" noChangeArrowheads="1"/>
              </p:cNvSpPr>
              <p:nvPr/>
            </p:nvSpPr>
            <p:spPr bwMode="auto">
              <a:xfrm>
                <a:off x="3235325" y="946150"/>
                <a:ext cx="95250" cy="87313"/>
              </a:xfrm>
              <a:custGeom>
                <a:avLst/>
                <a:gdLst>
                  <a:gd name="T0" fmla="*/ 24 w 25"/>
                  <a:gd name="T1" fmla="*/ 12 h 23"/>
                  <a:gd name="T2" fmla="*/ 23 w 25"/>
                  <a:gd name="T3" fmla="*/ 4 h 23"/>
                  <a:gd name="T4" fmla="*/ 15 w 25"/>
                  <a:gd name="T5" fmla="*/ 0 h 23"/>
                  <a:gd name="T6" fmla="*/ 6 w 25"/>
                  <a:gd name="T7" fmla="*/ 3 h 23"/>
                  <a:gd name="T8" fmla="*/ 1 w 25"/>
                  <a:gd name="T9" fmla="*/ 10 h 23"/>
                  <a:gd name="T10" fmla="*/ 3 w 25"/>
                  <a:gd name="T11" fmla="*/ 18 h 23"/>
                  <a:gd name="T12" fmla="*/ 8 w 25"/>
                  <a:gd name="T13" fmla="*/ 22 h 23"/>
                  <a:gd name="T14" fmla="*/ 14 w 25"/>
                  <a:gd name="T15" fmla="*/ 22 h 23"/>
                  <a:gd name="T16" fmla="*/ 13 w 25"/>
                  <a:gd name="T17" fmla="*/ 19 h 23"/>
                  <a:gd name="T18" fmla="*/ 5 w 25"/>
                  <a:gd name="T19" fmla="*/ 17 h 23"/>
                  <a:gd name="T20" fmla="*/ 4 w 25"/>
                  <a:gd name="T21" fmla="*/ 12 h 23"/>
                  <a:gd name="T22" fmla="*/ 8 w 25"/>
                  <a:gd name="T23" fmla="*/ 6 h 23"/>
                  <a:gd name="T24" fmla="*/ 18 w 25"/>
                  <a:gd name="T25" fmla="*/ 20 h 23"/>
                  <a:gd name="T26" fmla="*/ 24 w 25"/>
                  <a:gd name="T27" fmla="*/ 12 h 23"/>
                  <a:gd name="T28" fmla="*/ 11 w 25"/>
                  <a:gd name="T29" fmla="*/ 5 h 23"/>
                  <a:gd name="T30" fmla="*/ 16 w 25"/>
                  <a:gd name="T31" fmla="*/ 3 h 23"/>
                  <a:gd name="T32" fmla="*/ 20 w 25"/>
                  <a:gd name="T33" fmla="*/ 6 h 23"/>
                  <a:gd name="T34" fmla="*/ 22 w 25"/>
                  <a:gd name="T35" fmla="*/ 9 h 23"/>
                  <a:gd name="T36" fmla="*/ 21 w 25"/>
                  <a:gd name="T37" fmla="*/ 12 h 23"/>
                  <a:gd name="T38" fmla="*/ 18 w 25"/>
                  <a:gd name="T39" fmla="*/ 15 h 23"/>
                  <a:gd name="T40" fmla="*/ 11 w 25"/>
                  <a:gd name="T41" fmla="*/ 5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5"/>
                  <a:gd name="T64" fmla="*/ 0 h 23"/>
                  <a:gd name="T65" fmla="*/ 25 w 25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5" h="23">
                    <a:moveTo>
                      <a:pt x="24" y="12"/>
                    </a:moveTo>
                    <a:cubicBezTo>
                      <a:pt x="25" y="9"/>
                      <a:pt x="24" y="7"/>
                      <a:pt x="23" y="4"/>
                    </a:cubicBezTo>
                    <a:cubicBezTo>
                      <a:pt x="21" y="2"/>
                      <a:pt x="18" y="0"/>
                      <a:pt x="15" y="0"/>
                    </a:cubicBezTo>
                    <a:cubicBezTo>
                      <a:pt x="12" y="0"/>
                      <a:pt x="9" y="0"/>
                      <a:pt x="6" y="3"/>
                    </a:cubicBezTo>
                    <a:cubicBezTo>
                      <a:pt x="3" y="5"/>
                      <a:pt x="2" y="7"/>
                      <a:pt x="1" y="10"/>
                    </a:cubicBezTo>
                    <a:cubicBezTo>
                      <a:pt x="0" y="13"/>
                      <a:pt x="1" y="16"/>
                      <a:pt x="3" y="18"/>
                    </a:cubicBezTo>
                    <a:cubicBezTo>
                      <a:pt x="4" y="20"/>
                      <a:pt x="6" y="21"/>
                      <a:pt x="8" y="22"/>
                    </a:cubicBezTo>
                    <a:cubicBezTo>
                      <a:pt x="10" y="23"/>
                      <a:pt x="12" y="23"/>
                      <a:pt x="14" y="22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9" y="20"/>
                      <a:pt x="7" y="19"/>
                      <a:pt x="5" y="17"/>
                    </a:cubicBezTo>
                    <a:cubicBezTo>
                      <a:pt x="4" y="15"/>
                      <a:pt x="4" y="14"/>
                      <a:pt x="4" y="12"/>
                    </a:cubicBezTo>
                    <a:cubicBezTo>
                      <a:pt x="4" y="10"/>
                      <a:pt x="6" y="8"/>
                      <a:pt x="8" y="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2" y="17"/>
                      <a:pt x="24" y="15"/>
                      <a:pt x="24" y="12"/>
                    </a:cubicBezTo>
                    <a:close/>
                    <a:moveTo>
                      <a:pt x="11" y="5"/>
                    </a:moveTo>
                    <a:cubicBezTo>
                      <a:pt x="13" y="3"/>
                      <a:pt x="14" y="3"/>
                      <a:pt x="16" y="3"/>
                    </a:cubicBezTo>
                    <a:cubicBezTo>
                      <a:pt x="18" y="3"/>
                      <a:pt x="19" y="4"/>
                      <a:pt x="20" y="6"/>
                    </a:cubicBezTo>
                    <a:cubicBezTo>
                      <a:pt x="21" y="7"/>
                      <a:pt x="22" y="8"/>
                      <a:pt x="22" y="9"/>
                    </a:cubicBezTo>
                    <a:cubicBezTo>
                      <a:pt x="21" y="10"/>
                      <a:pt x="21" y="11"/>
                      <a:pt x="21" y="12"/>
                    </a:cubicBezTo>
                    <a:cubicBezTo>
                      <a:pt x="20" y="13"/>
                      <a:pt x="19" y="14"/>
                      <a:pt x="18" y="15"/>
                    </a:cubicBezTo>
                    <a:lnTo>
                      <a:pt x="11" y="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2" name="Freeform 254"/>
              <p:cNvSpPr>
                <a:spLocks noChangeArrowheads="1"/>
              </p:cNvSpPr>
              <p:nvPr/>
            </p:nvSpPr>
            <p:spPr bwMode="auto">
              <a:xfrm>
                <a:off x="3284538" y="1009650"/>
                <a:ext cx="93663" cy="93663"/>
              </a:xfrm>
              <a:custGeom>
                <a:avLst/>
                <a:gdLst>
                  <a:gd name="T0" fmla="*/ 16 w 25"/>
                  <a:gd name="T1" fmla="*/ 14 h 25"/>
                  <a:gd name="T2" fmla="*/ 14 w 25"/>
                  <a:gd name="T3" fmla="*/ 9 h 25"/>
                  <a:gd name="T4" fmla="*/ 14 w 25"/>
                  <a:gd name="T5" fmla="*/ 5 h 25"/>
                  <a:gd name="T6" fmla="*/ 17 w 25"/>
                  <a:gd name="T7" fmla="*/ 4 h 25"/>
                  <a:gd name="T8" fmla="*/ 20 w 25"/>
                  <a:gd name="T9" fmla="*/ 7 h 25"/>
                  <a:gd name="T10" fmla="*/ 20 w 25"/>
                  <a:gd name="T11" fmla="*/ 14 h 25"/>
                  <a:gd name="T12" fmla="*/ 23 w 25"/>
                  <a:gd name="T13" fmla="*/ 16 h 25"/>
                  <a:gd name="T14" fmla="*/ 22 w 25"/>
                  <a:gd name="T15" fmla="*/ 5 h 25"/>
                  <a:gd name="T16" fmla="*/ 17 w 25"/>
                  <a:gd name="T17" fmla="*/ 1 h 25"/>
                  <a:gd name="T18" fmla="*/ 12 w 25"/>
                  <a:gd name="T19" fmla="*/ 2 h 25"/>
                  <a:gd name="T20" fmla="*/ 9 w 25"/>
                  <a:gd name="T21" fmla="*/ 6 h 25"/>
                  <a:gd name="T22" fmla="*/ 10 w 25"/>
                  <a:gd name="T23" fmla="*/ 11 h 25"/>
                  <a:gd name="T24" fmla="*/ 12 w 25"/>
                  <a:gd name="T25" fmla="*/ 15 h 25"/>
                  <a:gd name="T26" fmla="*/ 12 w 25"/>
                  <a:gd name="T27" fmla="*/ 20 h 25"/>
                  <a:gd name="T28" fmla="*/ 9 w 25"/>
                  <a:gd name="T29" fmla="*/ 21 h 25"/>
                  <a:gd name="T30" fmla="*/ 6 w 25"/>
                  <a:gd name="T31" fmla="*/ 18 h 25"/>
                  <a:gd name="T32" fmla="*/ 5 w 25"/>
                  <a:gd name="T33" fmla="*/ 10 h 25"/>
                  <a:gd name="T34" fmla="*/ 2 w 25"/>
                  <a:gd name="T35" fmla="*/ 8 h 25"/>
                  <a:gd name="T36" fmla="*/ 3 w 25"/>
                  <a:gd name="T37" fmla="*/ 20 h 25"/>
                  <a:gd name="T38" fmla="*/ 9 w 25"/>
                  <a:gd name="T39" fmla="*/ 24 h 25"/>
                  <a:gd name="T40" fmla="*/ 14 w 25"/>
                  <a:gd name="T41" fmla="*/ 23 h 25"/>
                  <a:gd name="T42" fmla="*/ 16 w 25"/>
                  <a:gd name="T43" fmla="*/ 14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5"/>
                  <a:gd name="T67" fmla="*/ 0 h 25"/>
                  <a:gd name="T68" fmla="*/ 25 w 25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5" h="25">
                    <a:moveTo>
                      <a:pt x="16" y="14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3" y="7"/>
                      <a:pt x="13" y="6"/>
                      <a:pt x="14" y="5"/>
                    </a:cubicBezTo>
                    <a:cubicBezTo>
                      <a:pt x="15" y="4"/>
                      <a:pt x="16" y="4"/>
                      <a:pt x="17" y="4"/>
                    </a:cubicBezTo>
                    <a:cubicBezTo>
                      <a:pt x="18" y="5"/>
                      <a:pt x="19" y="6"/>
                      <a:pt x="20" y="7"/>
                    </a:cubicBezTo>
                    <a:cubicBezTo>
                      <a:pt x="22" y="9"/>
                      <a:pt x="22" y="11"/>
                      <a:pt x="20" y="14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5" y="13"/>
                      <a:pt x="25" y="9"/>
                      <a:pt x="22" y="5"/>
                    </a:cubicBezTo>
                    <a:cubicBezTo>
                      <a:pt x="21" y="3"/>
                      <a:pt x="19" y="1"/>
                      <a:pt x="17" y="1"/>
                    </a:cubicBezTo>
                    <a:cubicBezTo>
                      <a:pt x="15" y="0"/>
                      <a:pt x="13" y="1"/>
                      <a:pt x="12" y="2"/>
                    </a:cubicBezTo>
                    <a:cubicBezTo>
                      <a:pt x="10" y="3"/>
                      <a:pt x="10" y="4"/>
                      <a:pt x="9" y="6"/>
                    </a:cubicBezTo>
                    <a:cubicBezTo>
                      <a:pt x="9" y="7"/>
                      <a:pt x="9" y="9"/>
                      <a:pt x="10" y="11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8"/>
                      <a:pt x="13" y="19"/>
                      <a:pt x="12" y="20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7" y="20"/>
                      <a:pt x="6" y="20"/>
                      <a:pt x="6" y="18"/>
                    </a:cubicBezTo>
                    <a:cubicBezTo>
                      <a:pt x="3" y="15"/>
                      <a:pt x="3" y="12"/>
                      <a:pt x="5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1"/>
                      <a:pt x="0" y="15"/>
                      <a:pt x="3" y="20"/>
                    </a:cubicBezTo>
                    <a:cubicBezTo>
                      <a:pt x="5" y="22"/>
                      <a:pt x="6" y="24"/>
                      <a:pt x="9" y="24"/>
                    </a:cubicBezTo>
                    <a:cubicBezTo>
                      <a:pt x="11" y="25"/>
                      <a:pt x="13" y="25"/>
                      <a:pt x="14" y="23"/>
                    </a:cubicBezTo>
                    <a:cubicBezTo>
                      <a:pt x="17" y="21"/>
                      <a:pt x="18" y="18"/>
                      <a:pt x="16" y="14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3" name="Freeform 255"/>
              <p:cNvSpPr>
                <a:spLocks noChangeArrowheads="1"/>
              </p:cNvSpPr>
              <p:nvPr/>
            </p:nvSpPr>
            <p:spPr bwMode="auto">
              <a:xfrm>
                <a:off x="3330575" y="1077913"/>
                <a:ext cx="96838" cy="93663"/>
              </a:xfrm>
              <a:custGeom>
                <a:avLst/>
                <a:gdLst>
                  <a:gd name="T0" fmla="*/ 16 w 26"/>
                  <a:gd name="T1" fmla="*/ 13 h 25"/>
                  <a:gd name="T2" fmla="*/ 14 w 26"/>
                  <a:gd name="T3" fmla="*/ 9 h 25"/>
                  <a:gd name="T4" fmla="*/ 15 w 26"/>
                  <a:gd name="T5" fmla="*/ 4 h 25"/>
                  <a:gd name="T6" fmla="*/ 18 w 26"/>
                  <a:gd name="T7" fmla="*/ 4 h 25"/>
                  <a:gd name="T8" fmla="*/ 21 w 26"/>
                  <a:gd name="T9" fmla="*/ 6 h 25"/>
                  <a:gd name="T10" fmla="*/ 21 w 26"/>
                  <a:gd name="T11" fmla="*/ 13 h 25"/>
                  <a:gd name="T12" fmla="*/ 24 w 26"/>
                  <a:gd name="T13" fmla="*/ 16 h 25"/>
                  <a:gd name="T14" fmla="*/ 23 w 26"/>
                  <a:gd name="T15" fmla="*/ 5 h 25"/>
                  <a:gd name="T16" fmla="*/ 18 w 26"/>
                  <a:gd name="T17" fmla="*/ 1 h 25"/>
                  <a:gd name="T18" fmla="*/ 12 w 26"/>
                  <a:gd name="T19" fmla="*/ 2 h 25"/>
                  <a:gd name="T20" fmla="*/ 10 w 26"/>
                  <a:gd name="T21" fmla="*/ 5 h 25"/>
                  <a:gd name="T22" fmla="*/ 11 w 26"/>
                  <a:gd name="T23" fmla="*/ 10 h 25"/>
                  <a:gd name="T24" fmla="*/ 13 w 26"/>
                  <a:gd name="T25" fmla="*/ 15 h 25"/>
                  <a:gd name="T26" fmla="*/ 12 w 26"/>
                  <a:gd name="T27" fmla="*/ 20 h 25"/>
                  <a:gd name="T28" fmla="*/ 9 w 26"/>
                  <a:gd name="T29" fmla="*/ 20 h 25"/>
                  <a:gd name="T30" fmla="*/ 6 w 26"/>
                  <a:gd name="T31" fmla="*/ 18 h 25"/>
                  <a:gd name="T32" fmla="*/ 6 w 26"/>
                  <a:gd name="T33" fmla="*/ 10 h 25"/>
                  <a:gd name="T34" fmla="*/ 3 w 26"/>
                  <a:gd name="T35" fmla="*/ 7 h 25"/>
                  <a:gd name="T36" fmla="*/ 4 w 26"/>
                  <a:gd name="T37" fmla="*/ 19 h 25"/>
                  <a:gd name="T38" fmla="*/ 9 w 26"/>
                  <a:gd name="T39" fmla="*/ 24 h 25"/>
                  <a:gd name="T40" fmla="*/ 15 w 26"/>
                  <a:gd name="T41" fmla="*/ 23 h 25"/>
                  <a:gd name="T42" fmla="*/ 16 w 26"/>
                  <a:gd name="T43" fmla="*/ 13 h 2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"/>
                  <a:gd name="T67" fmla="*/ 0 h 25"/>
                  <a:gd name="T68" fmla="*/ 26 w 26"/>
                  <a:gd name="T69" fmla="*/ 25 h 2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" h="25">
                    <a:moveTo>
                      <a:pt x="16" y="13"/>
                    </a:moveTo>
                    <a:cubicBezTo>
                      <a:pt x="14" y="9"/>
                      <a:pt x="14" y="9"/>
                      <a:pt x="14" y="9"/>
                    </a:cubicBezTo>
                    <a:cubicBezTo>
                      <a:pt x="13" y="7"/>
                      <a:pt x="14" y="5"/>
                      <a:pt x="15" y="4"/>
                    </a:cubicBezTo>
                    <a:cubicBezTo>
                      <a:pt x="16" y="4"/>
                      <a:pt x="17" y="4"/>
                      <a:pt x="18" y="4"/>
                    </a:cubicBezTo>
                    <a:cubicBezTo>
                      <a:pt x="19" y="4"/>
                      <a:pt x="20" y="5"/>
                      <a:pt x="21" y="6"/>
                    </a:cubicBezTo>
                    <a:cubicBezTo>
                      <a:pt x="22" y="9"/>
                      <a:pt x="22" y="11"/>
                      <a:pt x="21" y="13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6" y="12"/>
                      <a:pt x="26" y="9"/>
                      <a:pt x="23" y="5"/>
                    </a:cubicBezTo>
                    <a:cubicBezTo>
                      <a:pt x="21" y="2"/>
                      <a:pt x="20" y="1"/>
                      <a:pt x="18" y="1"/>
                    </a:cubicBezTo>
                    <a:cubicBezTo>
                      <a:pt x="16" y="0"/>
                      <a:pt x="14" y="0"/>
                      <a:pt x="12" y="2"/>
                    </a:cubicBezTo>
                    <a:cubicBezTo>
                      <a:pt x="11" y="3"/>
                      <a:pt x="10" y="4"/>
                      <a:pt x="10" y="5"/>
                    </a:cubicBezTo>
                    <a:cubicBezTo>
                      <a:pt x="10" y="7"/>
                      <a:pt x="10" y="9"/>
                      <a:pt x="11" y="10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7"/>
                      <a:pt x="14" y="19"/>
                      <a:pt x="12" y="20"/>
                    </a:cubicBezTo>
                    <a:cubicBezTo>
                      <a:pt x="11" y="21"/>
                      <a:pt x="10" y="21"/>
                      <a:pt x="9" y="20"/>
                    </a:cubicBezTo>
                    <a:cubicBezTo>
                      <a:pt x="8" y="20"/>
                      <a:pt x="7" y="19"/>
                      <a:pt x="6" y="18"/>
                    </a:cubicBezTo>
                    <a:cubicBezTo>
                      <a:pt x="4" y="15"/>
                      <a:pt x="4" y="12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0" y="11"/>
                      <a:pt x="0" y="15"/>
                      <a:pt x="4" y="19"/>
                    </a:cubicBezTo>
                    <a:cubicBezTo>
                      <a:pt x="5" y="22"/>
                      <a:pt x="7" y="23"/>
                      <a:pt x="9" y="24"/>
                    </a:cubicBezTo>
                    <a:cubicBezTo>
                      <a:pt x="11" y="25"/>
                      <a:pt x="13" y="24"/>
                      <a:pt x="15" y="23"/>
                    </a:cubicBezTo>
                    <a:cubicBezTo>
                      <a:pt x="18" y="21"/>
                      <a:pt x="18" y="18"/>
                      <a:pt x="16" y="13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4" name="Freeform 256"/>
              <p:cNvSpPr>
                <a:spLocks noChangeArrowheads="1"/>
              </p:cNvSpPr>
              <p:nvPr/>
            </p:nvSpPr>
            <p:spPr bwMode="auto">
              <a:xfrm>
                <a:off x="214313" y="1697038"/>
                <a:ext cx="52388" cy="60325"/>
              </a:xfrm>
              <a:custGeom>
                <a:avLst/>
                <a:gdLst>
                  <a:gd name="T0" fmla="*/ 9 w 14"/>
                  <a:gd name="T1" fmla="*/ 7 h 16"/>
                  <a:gd name="T2" fmla="*/ 6 w 14"/>
                  <a:gd name="T3" fmla="*/ 6 h 16"/>
                  <a:gd name="T4" fmla="*/ 4 w 14"/>
                  <a:gd name="T5" fmla="*/ 4 h 16"/>
                  <a:gd name="T6" fmla="*/ 5 w 14"/>
                  <a:gd name="T7" fmla="*/ 3 h 16"/>
                  <a:gd name="T8" fmla="*/ 7 w 14"/>
                  <a:gd name="T9" fmla="*/ 2 h 16"/>
                  <a:gd name="T10" fmla="*/ 11 w 14"/>
                  <a:gd name="T11" fmla="*/ 5 h 16"/>
                  <a:gd name="T12" fmla="*/ 13 w 14"/>
                  <a:gd name="T13" fmla="*/ 4 h 16"/>
                  <a:gd name="T14" fmla="*/ 7 w 14"/>
                  <a:gd name="T15" fmla="*/ 0 h 16"/>
                  <a:gd name="T16" fmla="*/ 3 w 14"/>
                  <a:gd name="T17" fmla="*/ 1 h 16"/>
                  <a:gd name="T18" fmla="*/ 1 w 14"/>
                  <a:gd name="T19" fmla="*/ 4 h 16"/>
                  <a:gd name="T20" fmla="*/ 2 w 14"/>
                  <a:gd name="T21" fmla="*/ 7 h 16"/>
                  <a:gd name="T22" fmla="*/ 5 w 14"/>
                  <a:gd name="T23" fmla="*/ 9 h 16"/>
                  <a:gd name="T24" fmla="*/ 8 w 14"/>
                  <a:gd name="T25" fmla="*/ 9 h 16"/>
                  <a:gd name="T26" fmla="*/ 11 w 14"/>
                  <a:gd name="T27" fmla="*/ 12 h 16"/>
                  <a:gd name="T28" fmla="*/ 10 w 14"/>
                  <a:gd name="T29" fmla="*/ 14 h 16"/>
                  <a:gd name="T30" fmla="*/ 7 w 14"/>
                  <a:gd name="T31" fmla="*/ 14 h 16"/>
                  <a:gd name="T32" fmla="*/ 3 w 14"/>
                  <a:gd name="T33" fmla="*/ 11 h 16"/>
                  <a:gd name="T34" fmla="*/ 0 w 14"/>
                  <a:gd name="T35" fmla="*/ 12 h 16"/>
                  <a:gd name="T36" fmla="*/ 7 w 14"/>
                  <a:gd name="T37" fmla="*/ 16 h 16"/>
                  <a:gd name="T38" fmla="*/ 12 w 14"/>
                  <a:gd name="T39" fmla="*/ 15 h 16"/>
                  <a:gd name="T40" fmla="*/ 13 w 14"/>
                  <a:gd name="T41" fmla="*/ 12 h 16"/>
                  <a:gd name="T42" fmla="*/ 9 w 14"/>
                  <a:gd name="T43" fmla="*/ 7 h 1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"/>
                  <a:gd name="T67" fmla="*/ 0 h 16"/>
                  <a:gd name="T68" fmla="*/ 14 w 14"/>
                  <a:gd name="T69" fmla="*/ 16 h 1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" h="16">
                    <a:moveTo>
                      <a:pt x="9" y="7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2"/>
                      <a:pt x="6" y="2"/>
                      <a:pt x="7" y="2"/>
                    </a:cubicBezTo>
                    <a:cubicBezTo>
                      <a:pt x="9" y="2"/>
                      <a:pt x="10" y="3"/>
                      <a:pt x="11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1"/>
                      <a:pt x="10" y="0"/>
                      <a:pt x="7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4" y="8"/>
                      <a:pt x="5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0" y="10"/>
                      <a:pt x="11" y="11"/>
                      <a:pt x="11" y="12"/>
                    </a:cubicBezTo>
                    <a:cubicBezTo>
                      <a:pt x="11" y="13"/>
                      <a:pt x="11" y="13"/>
                      <a:pt x="10" y="14"/>
                    </a:cubicBezTo>
                    <a:cubicBezTo>
                      <a:pt x="9" y="14"/>
                      <a:pt x="8" y="14"/>
                      <a:pt x="7" y="14"/>
                    </a:cubicBezTo>
                    <a:cubicBezTo>
                      <a:pt x="5" y="14"/>
                      <a:pt x="3" y="13"/>
                      <a:pt x="3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5"/>
                      <a:pt x="3" y="16"/>
                      <a:pt x="7" y="16"/>
                    </a:cubicBezTo>
                    <a:cubicBezTo>
                      <a:pt x="9" y="16"/>
                      <a:pt x="10" y="16"/>
                      <a:pt x="12" y="15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9"/>
                      <a:pt x="12" y="8"/>
                      <a:pt x="9" y="7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5" name="Freeform 257"/>
              <p:cNvSpPr>
                <a:spLocks noChangeArrowheads="1"/>
              </p:cNvSpPr>
              <p:nvPr/>
            </p:nvSpPr>
            <p:spPr bwMode="auto">
              <a:xfrm>
                <a:off x="269875" y="1685925"/>
                <a:ext cx="33338" cy="76200"/>
              </a:xfrm>
              <a:custGeom>
                <a:avLst/>
                <a:gdLst>
                  <a:gd name="T0" fmla="*/ 4 w 9"/>
                  <a:gd name="T1" fmla="*/ 15 h 20"/>
                  <a:gd name="T2" fmla="*/ 5 w 9"/>
                  <a:gd name="T3" fmla="*/ 6 h 20"/>
                  <a:gd name="T4" fmla="*/ 8 w 9"/>
                  <a:gd name="T5" fmla="*/ 6 h 20"/>
                  <a:gd name="T6" fmla="*/ 8 w 9"/>
                  <a:gd name="T7" fmla="*/ 4 h 20"/>
                  <a:gd name="T8" fmla="*/ 5 w 9"/>
                  <a:gd name="T9" fmla="*/ 4 h 20"/>
                  <a:gd name="T10" fmla="*/ 5 w 9"/>
                  <a:gd name="T11" fmla="*/ 0 h 20"/>
                  <a:gd name="T12" fmla="*/ 3 w 9"/>
                  <a:gd name="T13" fmla="*/ 0 h 20"/>
                  <a:gd name="T14" fmla="*/ 2 w 9"/>
                  <a:gd name="T15" fmla="*/ 4 h 20"/>
                  <a:gd name="T16" fmla="*/ 0 w 9"/>
                  <a:gd name="T17" fmla="*/ 4 h 20"/>
                  <a:gd name="T18" fmla="*/ 0 w 9"/>
                  <a:gd name="T19" fmla="*/ 6 h 20"/>
                  <a:gd name="T20" fmla="*/ 2 w 9"/>
                  <a:gd name="T21" fmla="*/ 6 h 20"/>
                  <a:gd name="T22" fmla="*/ 2 w 9"/>
                  <a:gd name="T23" fmla="*/ 15 h 20"/>
                  <a:gd name="T24" fmla="*/ 6 w 9"/>
                  <a:gd name="T25" fmla="*/ 20 h 20"/>
                  <a:gd name="T26" fmla="*/ 9 w 9"/>
                  <a:gd name="T27" fmla="*/ 20 h 20"/>
                  <a:gd name="T28" fmla="*/ 9 w 9"/>
                  <a:gd name="T29" fmla="*/ 18 h 20"/>
                  <a:gd name="T30" fmla="*/ 7 w 9"/>
                  <a:gd name="T31" fmla="*/ 18 h 20"/>
                  <a:gd name="T32" fmla="*/ 4 w 9"/>
                  <a:gd name="T33" fmla="*/ 15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20"/>
                  <a:gd name="T53" fmla="*/ 9 w 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20">
                    <a:moveTo>
                      <a:pt x="4" y="1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8"/>
                      <a:pt x="3" y="20"/>
                      <a:pt x="6" y="20"/>
                    </a:cubicBezTo>
                    <a:cubicBezTo>
                      <a:pt x="7" y="20"/>
                      <a:pt x="8" y="20"/>
                      <a:pt x="9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8"/>
                      <a:pt x="7" y="18"/>
                      <a:pt x="7" y="18"/>
                    </a:cubicBezTo>
                    <a:cubicBezTo>
                      <a:pt x="5" y="18"/>
                      <a:pt x="4" y="17"/>
                      <a:pt x="4" y="15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6" name="Freeform 258"/>
              <p:cNvSpPr>
                <a:spLocks noChangeArrowheads="1"/>
              </p:cNvSpPr>
              <p:nvPr/>
            </p:nvSpPr>
            <p:spPr bwMode="auto">
              <a:xfrm>
                <a:off x="311150" y="1701800"/>
                <a:ext cx="49213" cy="60325"/>
              </a:xfrm>
              <a:custGeom>
                <a:avLst/>
                <a:gdLst>
                  <a:gd name="T0" fmla="*/ 10 w 13"/>
                  <a:gd name="T1" fmla="*/ 9 h 16"/>
                  <a:gd name="T2" fmla="*/ 9 w 13"/>
                  <a:gd name="T3" fmla="*/ 12 h 16"/>
                  <a:gd name="T4" fmla="*/ 8 w 13"/>
                  <a:gd name="T5" fmla="*/ 13 h 16"/>
                  <a:gd name="T6" fmla="*/ 6 w 13"/>
                  <a:gd name="T7" fmla="*/ 14 h 16"/>
                  <a:gd name="T8" fmla="*/ 4 w 13"/>
                  <a:gd name="T9" fmla="*/ 13 h 16"/>
                  <a:gd name="T10" fmla="*/ 3 w 13"/>
                  <a:gd name="T11" fmla="*/ 10 h 16"/>
                  <a:gd name="T12" fmla="*/ 3 w 13"/>
                  <a:gd name="T13" fmla="*/ 0 h 16"/>
                  <a:gd name="T14" fmla="*/ 1 w 13"/>
                  <a:gd name="T15" fmla="*/ 0 h 16"/>
                  <a:gd name="T16" fmla="*/ 0 w 13"/>
                  <a:gd name="T17" fmla="*/ 10 h 16"/>
                  <a:gd name="T18" fmla="*/ 2 w 13"/>
                  <a:gd name="T19" fmla="*/ 14 h 16"/>
                  <a:gd name="T20" fmla="*/ 5 w 13"/>
                  <a:gd name="T21" fmla="*/ 16 h 16"/>
                  <a:gd name="T22" fmla="*/ 10 w 13"/>
                  <a:gd name="T23" fmla="*/ 13 h 16"/>
                  <a:gd name="T24" fmla="*/ 10 w 13"/>
                  <a:gd name="T25" fmla="*/ 16 h 16"/>
                  <a:gd name="T26" fmla="*/ 12 w 13"/>
                  <a:gd name="T27" fmla="*/ 16 h 16"/>
                  <a:gd name="T28" fmla="*/ 13 w 13"/>
                  <a:gd name="T29" fmla="*/ 0 h 16"/>
                  <a:gd name="T30" fmla="*/ 10 w 13"/>
                  <a:gd name="T31" fmla="*/ 0 h 16"/>
                  <a:gd name="T32" fmla="*/ 10 w 13"/>
                  <a:gd name="T33" fmla="*/ 9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16"/>
                  <a:gd name="T53" fmla="*/ 13 w 13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16">
                    <a:moveTo>
                      <a:pt x="10" y="9"/>
                    </a:moveTo>
                    <a:cubicBezTo>
                      <a:pt x="10" y="10"/>
                      <a:pt x="10" y="11"/>
                      <a:pt x="9" y="12"/>
                    </a:cubicBezTo>
                    <a:cubicBezTo>
                      <a:pt x="9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cubicBezTo>
                      <a:pt x="5" y="14"/>
                      <a:pt x="4" y="14"/>
                      <a:pt x="4" y="13"/>
                    </a:cubicBezTo>
                    <a:cubicBezTo>
                      <a:pt x="3" y="12"/>
                      <a:pt x="3" y="11"/>
                      <a:pt x="3" y="1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1" y="13"/>
                      <a:pt x="2" y="14"/>
                    </a:cubicBezTo>
                    <a:cubicBezTo>
                      <a:pt x="3" y="15"/>
                      <a:pt x="4" y="16"/>
                      <a:pt x="5" y="16"/>
                    </a:cubicBezTo>
                    <a:cubicBezTo>
                      <a:pt x="7" y="16"/>
                      <a:pt x="9" y="15"/>
                      <a:pt x="10" y="13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9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7" name="Freeform 259"/>
              <p:cNvSpPr>
                <a:spLocks noEditPoints="1" noChangeArrowheads="1"/>
              </p:cNvSpPr>
              <p:nvPr/>
            </p:nvSpPr>
            <p:spPr bwMode="auto">
              <a:xfrm>
                <a:off x="371475" y="1682750"/>
                <a:ext cx="52388" cy="82550"/>
              </a:xfrm>
              <a:custGeom>
                <a:avLst/>
                <a:gdLst>
                  <a:gd name="T0" fmla="*/ 11 w 14"/>
                  <a:gd name="T1" fmla="*/ 8 h 22"/>
                  <a:gd name="T2" fmla="*/ 7 w 14"/>
                  <a:gd name="T3" fmla="*/ 5 h 22"/>
                  <a:gd name="T4" fmla="*/ 2 w 14"/>
                  <a:gd name="T5" fmla="*/ 7 h 22"/>
                  <a:gd name="T6" fmla="*/ 0 w 14"/>
                  <a:gd name="T7" fmla="*/ 13 h 22"/>
                  <a:gd name="T8" fmla="*/ 2 w 14"/>
                  <a:gd name="T9" fmla="*/ 19 h 22"/>
                  <a:gd name="T10" fmla="*/ 6 w 14"/>
                  <a:gd name="T11" fmla="*/ 21 h 22"/>
                  <a:gd name="T12" fmla="*/ 11 w 14"/>
                  <a:gd name="T13" fmla="*/ 19 h 22"/>
                  <a:gd name="T14" fmla="*/ 11 w 14"/>
                  <a:gd name="T15" fmla="*/ 21 h 22"/>
                  <a:gd name="T16" fmla="*/ 13 w 14"/>
                  <a:gd name="T17" fmla="*/ 21 h 22"/>
                  <a:gd name="T18" fmla="*/ 14 w 14"/>
                  <a:gd name="T19" fmla="*/ 0 h 22"/>
                  <a:gd name="T20" fmla="*/ 11 w 14"/>
                  <a:gd name="T21" fmla="*/ 0 h 22"/>
                  <a:gd name="T22" fmla="*/ 11 w 14"/>
                  <a:gd name="T23" fmla="*/ 8 h 22"/>
                  <a:gd name="T24" fmla="*/ 11 w 14"/>
                  <a:gd name="T25" fmla="*/ 15 h 22"/>
                  <a:gd name="T26" fmla="*/ 10 w 14"/>
                  <a:gd name="T27" fmla="*/ 18 h 22"/>
                  <a:gd name="T28" fmla="*/ 7 w 14"/>
                  <a:gd name="T29" fmla="*/ 19 h 22"/>
                  <a:gd name="T30" fmla="*/ 4 w 14"/>
                  <a:gd name="T31" fmla="*/ 18 h 22"/>
                  <a:gd name="T32" fmla="*/ 3 w 14"/>
                  <a:gd name="T33" fmla="*/ 13 h 22"/>
                  <a:gd name="T34" fmla="*/ 4 w 14"/>
                  <a:gd name="T35" fmla="*/ 9 h 22"/>
                  <a:gd name="T36" fmla="*/ 7 w 14"/>
                  <a:gd name="T37" fmla="*/ 7 h 22"/>
                  <a:gd name="T38" fmla="*/ 10 w 14"/>
                  <a:gd name="T39" fmla="*/ 8 h 22"/>
                  <a:gd name="T40" fmla="*/ 11 w 14"/>
                  <a:gd name="T41" fmla="*/ 12 h 22"/>
                  <a:gd name="T42" fmla="*/ 11 w 14"/>
                  <a:gd name="T43" fmla="*/ 15 h 2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4"/>
                  <a:gd name="T67" fmla="*/ 0 h 22"/>
                  <a:gd name="T68" fmla="*/ 14 w 14"/>
                  <a:gd name="T69" fmla="*/ 22 h 2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4" h="22">
                    <a:moveTo>
                      <a:pt x="11" y="8"/>
                    </a:moveTo>
                    <a:cubicBezTo>
                      <a:pt x="10" y="6"/>
                      <a:pt x="9" y="5"/>
                      <a:pt x="7" y="5"/>
                    </a:cubicBezTo>
                    <a:cubicBezTo>
                      <a:pt x="5" y="5"/>
                      <a:pt x="3" y="6"/>
                      <a:pt x="2" y="7"/>
                    </a:cubicBezTo>
                    <a:cubicBezTo>
                      <a:pt x="1" y="9"/>
                      <a:pt x="0" y="11"/>
                      <a:pt x="0" y="13"/>
                    </a:cubicBezTo>
                    <a:cubicBezTo>
                      <a:pt x="0" y="16"/>
                      <a:pt x="1" y="18"/>
                      <a:pt x="2" y="19"/>
                    </a:cubicBezTo>
                    <a:cubicBezTo>
                      <a:pt x="3" y="21"/>
                      <a:pt x="4" y="21"/>
                      <a:pt x="6" y="21"/>
                    </a:cubicBezTo>
                    <a:cubicBezTo>
                      <a:pt x="8" y="22"/>
                      <a:pt x="10" y="21"/>
                      <a:pt x="11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11" y="8"/>
                    </a:lnTo>
                    <a:close/>
                    <a:moveTo>
                      <a:pt x="11" y="15"/>
                    </a:moveTo>
                    <a:cubicBezTo>
                      <a:pt x="11" y="16"/>
                      <a:pt x="10" y="17"/>
                      <a:pt x="10" y="18"/>
                    </a:cubicBezTo>
                    <a:cubicBezTo>
                      <a:pt x="9" y="19"/>
                      <a:pt x="8" y="20"/>
                      <a:pt x="7" y="19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3" y="17"/>
                      <a:pt x="3" y="15"/>
                      <a:pt x="3" y="13"/>
                    </a:cubicBezTo>
                    <a:cubicBezTo>
                      <a:pt x="3" y="11"/>
                      <a:pt x="3" y="10"/>
                      <a:pt x="4" y="9"/>
                    </a:cubicBezTo>
                    <a:cubicBezTo>
                      <a:pt x="5" y="8"/>
                      <a:pt x="6" y="7"/>
                      <a:pt x="7" y="7"/>
                    </a:cubicBezTo>
                    <a:cubicBezTo>
                      <a:pt x="8" y="7"/>
                      <a:pt x="9" y="8"/>
                      <a:pt x="10" y="8"/>
                    </a:cubicBezTo>
                    <a:cubicBezTo>
                      <a:pt x="11" y="9"/>
                      <a:pt x="11" y="10"/>
                      <a:pt x="11" y="12"/>
                    </a:cubicBezTo>
                    <a:lnTo>
                      <a:pt x="11" y="15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8" name="Freeform 260"/>
              <p:cNvSpPr>
                <a:spLocks noChangeArrowheads="1"/>
              </p:cNvSpPr>
              <p:nvPr/>
            </p:nvSpPr>
            <p:spPr bwMode="auto">
              <a:xfrm>
                <a:off x="431800" y="1704975"/>
                <a:ext cx="49213" cy="79375"/>
              </a:xfrm>
              <a:custGeom>
                <a:avLst/>
                <a:gdLst>
                  <a:gd name="T0" fmla="*/ 11 w 13"/>
                  <a:gd name="T1" fmla="*/ 0 h 21"/>
                  <a:gd name="T2" fmla="*/ 6 w 13"/>
                  <a:gd name="T3" fmla="*/ 12 h 21"/>
                  <a:gd name="T4" fmla="*/ 3 w 13"/>
                  <a:gd name="T5" fmla="*/ 0 h 21"/>
                  <a:gd name="T6" fmla="*/ 0 w 13"/>
                  <a:gd name="T7" fmla="*/ 0 h 21"/>
                  <a:gd name="T8" fmla="*/ 5 w 13"/>
                  <a:gd name="T9" fmla="*/ 15 h 21"/>
                  <a:gd name="T10" fmla="*/ 3 w 13"/>
                  <a:gd name="T11" fmla="*/ 18 h 21"/>
                  <a:gd name="T12" fmla="*/ 2 w 13"/>
                  <a:gd name="T13" fmla="*/ 19 h 21"/>
                  <a:gd name="T14" fmla="*/ 0 w 13"/>
                  <a:gd name="T15" fmla="*/ 19 h 21"/>
                  <a:gd name="T16" fmla="*/ 0 w 13"/>
                  <a:gd name="T17" fmla="*/ 21 h 21"/>
                  <a:gd name="T18" fmla="*/ 2 w 13"/>
                  <a:gd name="T19" fmla="*/ 21 h 21"/>
                  <a:gd name="T20" fmla="*/ 6 w 13"/>
                  <a:gd name="T21" fmla="*/ 17 h 21"/>
                  <a:gd name="T22" fmla="*/ 13 w 13"/>
                  <a:gd name="T23" fmla="*/ 0 h 21"/>
                  <a:gd name="T24" fmla="*/ 11 w 13"/>
                  <a:gd name="T25" fmla="*/ 0 h 2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21"/>
                  <a:gd name="T41" fmla="*/ 13 w 13"/>
                  <a:gd name="T42" fmla="*/ 21 h 2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21">
                    <a:moveTo>
                      <a:pt x="11" y="0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7"/>
                      <a:pt x="4" y="18"/>
                      <a:pt x="3" y="18"/>
                    </a:cubicBezTo>
                    <a:cubicBezTo>
                      <a:pt x="3" y="19"/>
                      <a:pt x="2" y="19"/>
                      <a:pt x="2" y="19"/>
                    </a:cubicBezTo>
                    <a:cubicBezTo>
                      <a:pt x="1" y="19"/>
                      <a:pt x="1" y="19"/>
                      <a:pt x="0" y="19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4" y="21"/>
                      <a:pt x="5" y="20"/>
                      <a:pt x="6" y="17"/>
                    </a:cubicBezTo>
                    <a:cubicBezTo>
                      <a:pt x="13" y="0"/>
                      <a:pt x="13" y="0"/>
                      <a:pt x="13" y="0"/>
                    </a:cubicBez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69" name="Freeform 261"/>
              <p:cNvSpPr>
                <a:spLocks noChangeArrowheads="1"/>
              </p:cNvSpPr>
              <p:nvPr/>
            </p:nvSpPr>
            <p:spPr bwMode="auto">
              <a:xfrm>
                <a:off x="217488" y="1412875"/>
                <a:ext cx="44450" cy="47625"/>
              </a:xfrm>
              <a:custGeom>
                <a:avLst/>
                <a:gdLst>
                  <a:gd name="T0" fmla="*/ 8 w 12"/>
                  <a:gd name="T1" fmla="*/ 13 h 13"/>
                  <a:gd name="T2" fmla="*/ 11 w 12"/>
                  <a:gd name="T3" fmla="*/ 11 h 13"/>
                  <a:gd name="T4" fmla="*/ 12 w 12"/>
                  <a:gd name="T5" fmla="*/ 8 h 13"/>
                  <a:gd name="T6" fmla="*/ 11 w 12"/>
                  <a:gd name="T7" fmla="*/ 0 h 13"/>
                  <a:gd name="T8" fmla="*/ 0 w 12"/>
                  <a:gd name="T9" fmla="*/ 13 h 13"/>
                  <a:gd name="T10" fmla="*/ 0 w 12"/>
                  <a:gd name="T11" fmla="*/ 13 h 13"/>
                  <a:gd name="T12" fmla="*/ 8 w 12"/>
                  <a:gd name="T13" fmla="*/ 13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13"/>
                  <a:gd name="T23" fmla="*/ 12 w 12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13">
                    <a:moveTo>
                      <a:pt x="8" y="13"/>
                    </a:moveTo>
                    <a:cubicBezTo>
                      <a:pt x="9" y="12"/>
                      <a:pt x="10" y="12"/>
                      <a:pt x="11" y="11"/>
                    </a:cubicBezTo>
                    <a:cubicBezTo>
                      <a:pt x="12" y="10"/>
                      <a:pt x="12" y="9"/>
                      <a:pt x="12" y="8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lnTo>
                      <a:pt x="8" y="13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  <p:sp>
            <p:nvSpPr>
              <p:cNvPr id="270" name="Freeform 262"/>
              <p:cNvSpPr>
                <a:spLocks noChangeArrowheads="1"/>
              </p:cNvSpPr>
              <p:nvPr/>
            </p:nvSpPr>
            <p:spPr bwMode="auto">
              <a:xfrm>
                <a:off x="209550" y="1389063"/>
                <a:ext cx="233363" cy="266700"/>
              </a:xfrm>
              <a:custGeom>
                <a:avLst/>
                <a:gdLst>
                  <a:gd name="T0" fmla="*/ 57 w 62"/>
                  <a:gd name="T1" fmla="*/ 4 h 71"/>
                  <a:gd name="T2" fmla="*/ 55 w 62"/>
                  <a:gd name="T3" fmla="*/ 1 h 71"/>
                  <a:gd name="T4" fmla="*/ 52 w 62"/>
                  <a:gd name="T5" fmla="*/ 0 h 71"/>
                  <a:gd name="T6" fmla="*/ 21 w 62"/>
                  <a:gd name="T7" fmla="*/ 2 h 71"/>
                  <a:gd name="T8" fmla="*/ 17 w 62"/>
                  <a:gd name="T9" fmla="*/ 4 h 71"/>
                  <a:gd name="T10" fmla="*/ 16 w 62"/>
                  <a:gd name="T11" fmla="*/ 8 h 71"/>
                  <a:gd name="T12" fmla="*/ 17 w 62"/>
                  <a:gd name="T13" fmla="*/ 15 h 71"/>
                  <a:gd name="T14" fmla="*/ 15 w 62"/>
                  <a:gd name="T15" fmla="*/ 19 h 71"/>
                  <a:gd name="T16" fmla="*/ 12 w 62"/>
                  <a:gd name="T17" fmla="*/ 21 h 71"/>
                  <a:gd name="T18" fmla="*/ 5 w 62"/>
                  <a:gd name="T19" fmla="*/ 21 h 71"/>
                  <a:gd name="T20" fmla="*/ 1 w 62"/>
                  <a:gd name="T21" fmla="*/ 23 h 71"/>
                  <a:gd name="T22" fmla="*/ 0 w 62"/>
                  <a:gd name="T23" fmla="*/ 27 h 71"/>
                  <a:gd name="T24" fmla="*/ 3 w 62"/>
                  <a:gd name="T25" fmla="*/ 67 h 71"/>
                  <a:gd name="T26" fmla="*/ 5 w 62"/>
                  <a:gd name="T27" fmla="*/ 70 h 71"/>
                  <a:gd name="T28" fmla="*/ 9 w 62"/>
                  <a:gd name="T29" fmla="*/ 71 h 71"/>
                  <a:gd name="T30" fmla="*/ 58 w 62"/>
                  <a:gd name="T31" fmla="*/ 67 h 71"/>
                  <a:gd name="T32" fmla="*/ 61 w 62"/>
                  <a:gd name="T33" fmla="*/ 66 h 71"/>
                  <a:gd name="T34" fmla="*/ 62 w 62"/>
                  <a:gd name="T35" fmla="*/ 62 h 71"/>
                  <a:gd name="T36" fmla="*/ 57 w 62"/>
                  <a:gd name="T37" fmla="*/ 4 h 7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2"/>
                  <a:gd name="T58" fmla="*/ 0 h 71"/>
                  <a:gd name="T59" fmla="*/ 62 w 62"/>
                  <a:gd name="T60" fmla="*/ 71 h 7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2" h="71">
                    <a:moveTo>
                      <a:pt x="57" y="4"/>
                    </a:moveTo>
                    <a:cubicBezTo>
                      <a:pt x="57" y="3"/>
                      <a:pt x="56" y="2"/>
                      <a:pt x="55" y="1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9" y="2"/>
                      <a:pt x="18" y="3"/>
                      <a:pt x="17" y="4"/>
                    </a:cubicBezTo>
                    <a:cubicBezTo>
                      <a:pt x="16" y="5"/>
                      <a:pt x="16" y="7"/>
                      <a:pt x="16" y="8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6"/>
                      <a:pt x="16" y="18"/>
                      <a:pt x="15" y="19"/>
                    </a:cubicBezTo>
                    <a:cubicBezTo>
                      <a:pt x="14" y="20"/>
                      <a:pt x="13" y="21"/>
                      <a:pt x="12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3" y="22"/>
                      <a:pt x="2" y="22"/>
                      <a:pt x="1" y="23"/>
                    </a:cubicBezTo>
                    <a:cubicBezTo>
                      <a:pt x="0" y="24"/>
                      <a:pt x="0" y="26"/>
                      <a:pt x="0" y="2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4" y="68"/>
                      <a:pt x="4" y="69"/>
                      <a:pt x="5" y="70"/>
                    </a:cubicBezTo>
                    <a:cubicBezTo>
                      <a:pt x="6" y="71"/>
                      <a:pt x="7" y="71"/>
                      <a:pt x="9" y="71"/>
                    </a:cubicBezTo>
                    <a:cubicBezTo>
                      <a:pt x="58" y="67"/>
                      <a:pt x="58" y="67"/>
                      <a:pt x="58" y="67"/>
                    </a:cubicBezTo>
                    <a:cubicBezTo>
                      <a:pt x="59" y="67"/>
                      <a:pt x="60" y="67"/>
                      <a:pt x="61" y="66"/>
                    </a:cubicBezTo>
                    <a:cubicBezTo>
                      <a:pt x="62" y="65"/>
                      <a:pt x="62" y="63"/>
                      <a:pt x="62" y="62"/>
                    </a:cubicBez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方正兰亭细黑_GBK" charset="-122"/>
                  <a:sym typeface="宋体" pitchFamily="2" charset="-122"/>
                </a:endParaRPr>
              </a:p>
            </p:txBody>
          </p:sp>
        </p:grpSp>
        <p:sp>
          <p:nvSpPr>
            <p:cNvPr id="18" name="矩形 103"/>
            <p:cNvSpPr>
              <a:spLocks noChangeArrowheads="1"/>
            </p:cNvSpPr>
            <p:nvPr/>
          </p:nvSpPr>
          <p:spPr bwMode="auto">
            <a:xfrm>
              <a:off x="503065" y="2219884"/>
              <a:ext cx="696433" cy="77586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9" name="矩形 104"/>
            <p:cNvSpPr>
              <a:spLocks noChangeArrowheads="1"/>
            </p:cNvSpPr>
            <p:nvPr/>
          </p:nvSpPr>
          <p:spPr bwMode="auto">
            <a:xfrm>
              <a:off x="525063" y="2344506"/>
              <a:ext cx="641024" cy="6913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0" name="矩形 105"/>
            <p:cNvSpPr>
              <a:spLocks noChangeArrowheads="1"/>
            </p:cNvSpPr>
            <p:nvPr/>
          </p:nvSpPr>
          <p:spPr bwMode="auto">
            <a:xfrm>
              <a:off x="562031" y="2469802"/>
              <a:ext cx="573205" cy="67824"/>
            </a:xfrm>
            <a:prstGeom prst="rect">
              <a:avLst/>
            </a:pr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271" name="Group 9"/>
          <p:cNvGrpSpPr>
            <a:grpSpLocks/>
          </p:cNvGrpSpPr>
          <p:nvPr/>
        </p:nvGrpSpPr>
        <p:grpSpPr bwMode="auto">
          <a:xfrm>
            <a:off x="196760" y="4817341"/>
            <a:ext cx="1638935" cy="1549053"/>
            <a:chOff x="0" y="0"/>
            <a:chExt cx="3616326" cy="3648076"/>
          </a:xfrm>
        </p:grpSpPr>
        <p:sp>
          <p:nvSpPr>
            <p:cNvPr id="272" name="Freeform 5"/>
            <p:cNvSpPr>
              <a:spLocks noChangeArrowheads="1"/>
            </p:cNvSpPr>
            <p:nvPr/>
          </p:nvSpPr>
          <p:spPr bwMode="auto">
            <a:xfrm>
              <a:off x="239713" y="1739900"/>
              <a:ext cx="514350" cy="460375"/>
            </a:xfrm>
            <a:custGeom>
              <a:avLst/>
              <a:gdLst>
                <a:gd name="T0" fmla="*/ 58 w 77"/>
                <a:gd name="T1" fmla="*/ 0 h 69"/>
                <a:gd name="T2" fmla="*/ 39 w 77"/>
                <a:gd name="T3" fmla="*/ 21 h 69"/>
                <a:gd name="T4" fmla="*/ 39 w 77"/>
                <a:gd name="T5" fmla="*/ 21 h 69"/>
                <a:gd name="T6" fmla="*/ 39 w 77"/>
                <a:gd name="T7" fmla="*/ 21 h 69"/>
                <a:gd name="T8" fmla="*/ 19 w 77"/>
                <a:gd name="T9" fmla="*/ 0 h 69"/>
                <a:gd name="T10" fmla="*/ 0 w 77"/>
                <a:gd name="T11" fmla="*/ 22 h 69"/>
                <a:gd name="T12" fmla="*/ 0 w 77"/>
                <a:gd name="T13" fmla="*/ 23 h 69"/>
                <a:gd name="T14" fmla="*/ 39 w 77"/>
                <a:gd name="T15" fmla="*/ 69 h 69"/>
                <a:gd name="T16" fmla="*/ 77 w 77"/>
                <a:gd name="T17" fmla="*/ 23 h 69"/>
                <a:gd name="T18" fmla="*/ 77 w 77"/>
                <a:gd name="T19" fmla="*/ 22 h 69"/>
                <a:gd name="T20" fmla="*/ 58 w 77"/>
                <a:gd name="T21" fmla="*/ 0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7"/>
                <a:gd name="T34" fmla="*/ 0 h 69"/>
                <a:gd name="T35" fmla="*/ 77 w 77"/>
                <a:gd name="T36" fmla="*/ 69 h 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7" h="69">
                  <a:moveTo>
                    <a:pt x="58" y="0"/>
                  </a:moveTo>
                  <a:cubicBezTo>
                    <a:pt x="47" y="0"/>
                    <a:pt x="39" y="10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8" y="10"/>
                    <a:pt x="30" y="0"/>
                    <a:pt x="19" y="0"/>
                  </a:cubicBezTo>
                  <a:cubicBezTo>
                    <a:pt x="9" y="0"/>
                    <a:pt x="0" y="10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48"/>
                    <a:pt x="39" y="69"/>
                    <a:pt x="39" y="69"/>
                  </a:cubicBezTo>
                  <a:cubicBezTo>
                    <a:pt x="39" y="69"/>
                    <a:pt x="77" y="48"/>
                    <a:pt x="77" y="23"/>
                  </a:cubicBezTo>
                  <a:cubicBezTo>
                    <a:pt x="77" y="23"/>
                    <a:pt x="77" y="22"/>
                    <a:pt x="77" y="22"/>
                  </a:cubicBezTo>
                  <a:cubicBezTo>
                    <a:pt x="77" y="10"/>
                    <a:pt x="69" y="0"/>
                    <a:pt x="58" y="0"/>
                  </a:cubicBezTo>
                  <a:close/>
                </a:path>
              </a:pathLst>
            </a:custGeom>
            <a:solidFill>
              <a:srgbClr val="DE4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73" name="Freeform 6"/>
            <p:cNvSpPr>
              <a:spLocks noChangeArrowheads="1"/>
            </p:cNvSpPr>
            <p:nvPr/>
          </p:nvSpPr>
          <p:spPr bwMode="auto">
            <a:xfrm>
              <a:off x="2035175" y="2840038"/>
              <a:ext cx="539750" cy="808038"/>
            </a:xfrm>
            <a:custGeom>
              <a:avLst/>
              <a:gdLst>
                <a:gd name="T0" fmla="*/ 78 w 81"/>
                <a:gd name="T1" fmla="*/ 100 h 121"/>
                <a:gd name="T2" fmla="*/ 45 w 81"/>
                <a:gd name="T3" fmla="*/ 80 h 121"/>
                <a:gd name="T4" fmla="*/ 38 w 81"/>
                <a:gd name="T5" fmla="*/ 64 h 121"/>
                <a:gd name="T6" fmla="*/ 46 w 81"/>
                <a:gd name="T7" fmla="*/ 53 h 121"/>
                <a:gd name="T8" fmla="*/ 48 w 81"/>
                <a:gd name="T9" fmla="*/ 20 h 121"/>
                <a:gd name="T10" fmla="*/ 33 w 81"/>
                <a:gd name="T11" fmla="*/ 2 h 121"/>
                <a:gd name="T12" fmla="*/ 24 w 81"/>
                <a:gd name="T13" fmla="*/ 0 h 121"/>
                <a:gd name="T14" fmla="*/ 15 w 81"/>
                <a:gd name="T15" fmla="*/ 2 h 121"/>
                <a:gd name="T16" fmla="*/ 0 w 81"/>
                <a:gd name="T17" fmla="*/ 20 h 121"/>
                <a:gd name="T18" fmla="*/ 2 w 81"/>
                <a:gd name="T19" fmla="*/ 53 h 121"/>
                <a:gd name="T20" fmla="*/ 10 w 81"/>
                <a:gd name="T21" fmla="*/ 64 h 121"/>
                <a:gd name="T22" fmla="*/ 8 w 81"/>
                <a:gd name="T23" fmla="*/ 73 h 121"/>
                <a:gd name="T24" fmla="*/ 23 w 81"/>
                <a:gd name="T25" fmla="*/ 80 h 121"/>
                <a:gd name="T26" fmla="*/ 33 w 81"/>
                <a:gd name="T27" fmla="*/ 93 h 121"/>
                <a:gd name="T28" fmla="*/ 37 w 81"/>
                <a:gd name="T29" fmla="*/ 121 h 121"/>
                <a:gd name="T30" fmla="*/ 37 w 81"/>
                <a:gd name="T31" fmla="*/ 121 h 121"/>
                <a:gd name="T32" fmla="*/ 81 w 81"/>
                <a:gd name="T33" fmla="*/ 121 h 121"/>
                <a:gd name="T34" fmla="*/ 78 w 81"/>
                <a:gd name="T35" fmla="*/ 100 h 12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1"/>
                <a:gd name="T55" fmla="*/ 0 h 121"/>
                <a:gd name="T56" fmla="*/ 81 w 81"/>
                <a:gd name="T57" fmla="*/ 121 h 12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1" h="121">
                  <a:moveTo>
                    <a:pt x="78" y="100"/>
                  </a:moveTo>
                  <a:cubicBezTo>
                    <a:pt x="76" y="90"/>
                    <a:pt x="55" y="87"/>
                    <a:pt x="45" y="80"/>
                  </a:cubicBezTo>
                  <a:cubicBezTo>
                    <a:pt x="41" y="77"/>
                    <a:pt x="39" y="70"/>
                    <a:pt x="38" y="64"/>
                  </a:cubicBezTo>
                  <a:cubicBezTo>
                    <a:pt x="42" y="60"/>
                    <a:pt x="46" y="55"/>
                    <a:pt x="46" y="53"/>
                  </a:cubicBezTo>
                  <a:cubicBezTo>
                    <a:pt x="47" y="47"/>
                    <a:pt x="48" y="26"/>
                    <a:pt x="48" y="20"/>
                  </a:cubicBezTo>
                  <a:cubicBezTo>
                    <a:pt x="47" y="13"/>
                    <a:pt x="40" y="4"/>
                    <a:pt x="33" y="2"/>
                  </a:cubicBezTo>
                  <a:cubicBezTo>
                    <a:pt x="28" y="0"/>
                    <a:pt x="24" y="0"/>
                    <a:pt x="24" y="0"/>
                  </a:cubicBezTo>
                  <a:cubicBezTo>
                    <a:pt x="24" y="0"/>
                    <a:pt x="21" y="0"/>
                    <a:pt x="15" y="2"/>
                  </a:cubicBezTo>
                  <a:cubicBezTo>
                    <a:pt x="9" y="4"/>
                    <a:pt x="1" y="13"/>
                    <a:pt x="0" y="20"/>
                  </a:cubicBezTo>
                  <a:cubicBezTo>
                    <a:pt x="0" y="26"/>
                    <a:pt x="1" y="47"/>
                    <a:pt x="2" y="53"/>
                  </a:cubicBezTo>
                  <a:cubicBezTo>
                    <a:pt x="3" y="55"/>
                    <a:pt x="6" y="60"/>
                    <a:pt x="10" y="64"/>
                  </a:cubicBezTo>
                  <a:cubicBezTo>
                    <a:pt x="9" y="67"/>
                    <a:pt x="9" y="71"/>
                    <a:pt x="8" y="73"/>
                  </a:cubicBezTo>
                  <a:cubicBezTo>
                    <a:pt x="13" y="76"/>
                    <a:pt x="18" y="78"/>
                    <a:pt x="23" y="80"/>
                  </a:cubicBezTo>
                  <a:cubicBezTo>
                    <a:pt x="29" y="84"/>
                    <a:pt x="32" y="88"/>
                    <a:pt x="33" y="93"/>
                  </a:cubicBezTo>
                  <a:cubicBezTo>
                    <a:pt x="35" y="105"/>
                    <a:pt x="37" y="120"/>
                    <a:pt x="37" y="121"/>
                  </a:cubicBezTo>
                  <a:cubicBezTo>
                    <a:pt x="37" y="121"/>
                    <a:pt x="37" y="121"/>
                    <a:pt x="37" y="121"/>
                  </a:cubicBezTo>
                  <a:cubicBezTo>
                    <a:pt x="81" y="121"/>
                    <a:pt x="81" y="121"/>
                    <a:pt x="81" y="121"/>
                  </a:cubicBezTo>
                  <a:cubicBezTo>
                    <a:pt x="81" y="121"/>
                    <a:pt x="80" y="110"/>
                    <a:pt x="78" y="100"/>
                  </a:cubicBezTo>
                  <a:close/>
                </a:path>
              </a:pathLst>
            </a:custGeom>
            <a:solidFill>
              <a:srgbClr val="9CB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74" name="Freeform 7"/>
            <p:cNvSpPr>
              <a:spLocks noChangeArrowheads="1"/>
            </p:cNvSpPr>
            <p:nvPr/>
          </p:nvSpPr>
          <p:spPr bwMode="auto">
            <a:xfrm>
              <a:off x="1274763" y="2606675"/>
              <a:ext cx="981075" cy="1041400"/>
            </a:xfrm>
            <a:custGeom>
              <a:avLst/>
              <a:gdLst>
                <a:gd name="T0" fmla="*/ 120 w 147"/>
                <a:gd name="T1" fmla="*/ 112 h 156"/>
                <a:gd name="T2" fmla="*/ 101 w 147"/>
                <a:gd name="T3" fmla="*/ 103 h 156"/>
                <a:gd name="T4" fmla="*/ 92 w 147"/>
                <a:gd name="T5" fmla="*/ 83 h 156"/>
                <a:gd name="T6" fmla="*/ 102 w 147"/>
                <a:gd name="T7" fmla="*/ 68 h 156"/>
                <a:gd name="T8" fmla="*/ 104 w 147"/>
                <a:gd name="T9" fmla="*/ 25 h 156"/>
                <a:gd name="T10" fmla="*/ 86 w 147"/>
                <a:gd name="T11" fmla="*/ 2 h 156"/>
                <a:gd name="T12" fmla="*/ 75 w 147"/>
                <a:gd name="T13" fmla="*/ 0 h 156"/>
                <a:gd name="T14" fmla="*/ 74 w 147"/>
                <a:gd name="T15" fmla="*/ 0 h 156"/>
                <a:gd name="T16" fmla="*/ 72 w 147"/>
                <a:gd name="T17" fmla="*/ 0 h 156"/>
                <a:gd name="T18" fmla="*/ 61 w 147"/>
                <a:gd name="T19" fmla="*/ 2 h 156"/>
                <a:gd name="T20" fmla="*/ 43 w 147"/>
                <a:gd name="T21" fmla="*/ 25 h 156"/>
                <a:gd name="T22" fmla="*/ 45 w 147"/>
                <a:gd name="T23" fmla="*/ 68 h 156"/>
                <a:gd name="T24" fmla="*/ 55 w 147"/>
                <a:gd name="T25" fmla="*/ 83 h 156"/>
                <a:gd name="T26" fmla="*/ 46 w 147"/>
                <a:gd name="T27" fmla="*/ 103 h 156"/>
                <a:gd name="T28" fmla="*/ 4 w 147"/>
                <a:gd name="T29" fmla="*/ 129 h 156"/>
                <a:gd name="T30" fmla="*/ 0 w 147"/>
                <a:gd name="T31" fmla="*/ 156 h 156"/>
                <a:gd name="T32" fmla="*/ 61 w 147"/>
                <a:gd name="T33" fmla="*/ 156 h 156"/>
                <a:gd name="T34" fmla="*/ 73 w 147"/>
                <a:gd name="T35" fmla="*/ 156 h 156"/>
                <a:gd name="T36" fmla="*/ 74 w 147"/>
                <a:gd name="T37" fmla="*/ 156 h 156"/>
                <a:gd name="T38" fmla="*/ 81 w 147"/>
                <a:gd name="T39" fmla="*/ 156 h 156"/>
                <a:gd name="T40" fmla="*/ 85 w 147"/>
                <a:gd name="T41" fmla="*/ 156 h 156"/>
                <a:gd name="T42" fmla="*/ 147 w 147"/>
                <a:gd name="T43" fmla="*/ 156 h 156"/>
                <a:gd name="T44" fmla="*/ 143 w 147"/>
                <a:gd name="T45" fmla="*/ 129 h 156"/>
                <a:gd name="T46" fmla="*/ 120 w 147"/>
                <a:gd name="T47" fmla="*/ 112 h 15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47"/>
                <a:gd name="T73" fmla="*/ 0 h 156"/>
                <a:gd name="T74" fmla="*/ 147 w 147"/>
                <a:gd name="T75" fmla="*/ 156 h 15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47" h="156">
                  <a:moveTo>
                    <a:pt x="120" y="112"/>
                  </a:moveTo>
                  <a:cubicBezTo>
                    <a:pt x="113" y="109"/>
                    <a:pt x="106" y="107"/>
                    <a:pt x="101" y="103"/>
                  </a:cubicBezTo>
                  <a:cubicBezTo>
                    <a:pt x="95" y="99"/>
                    <a:pt x="93" y="90"/>
                    <a:pt x="92" y="83"/>
                  </a:cubicBezTo>
                  <a:cubicBezTo>
                    <a:pt x="97" y="77"/>
                    <a:pt x="101" y="71"/>
                    <a:pt x="102" y="68"/>
                  </a:cubicBezTo>
                  <a:cubicBezTo>
                    <a:pt x="103" y="61"/>
                    <a:pt x="105" y="33"/>
                    <a:pt x="104" y="25"/>
                  </a:cubicBezTo>
                  <a:cubicBezTo>
                    <a:pt x="104" y="16"/>
                    <a:pt x="94" y="5"/>
                    <a:pt x="86" y="2"/>
                  </a:cubicBezTo>
                  <a:cubicBezTo>
                    <a:pt x="80" y="0"/>
                    <a:pt x="76" y="0"/>
                    <a:pt x="75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3" y="0"/>
                    <a:pt x="73" y="0"/>
                    <a:pt x="72" y="0"/>
                  </a:cubicBezTo>
                  <a:cubicBezTo>
                    <a:pt x="71" y="0"/>
                    <a:pt x="67" y="0"/>
                    <a:pt x="61" y="2"/>
                  </a:cubicBezTo>
                  <a:cubicBezTo>
                    <a:pt x="53" y="5"/>
                    <a:pt x="43" y="16"/>
                    <a:pt x="43" y="25"/>
                  </a:cubicBezTo>
                  <a:cubicBezTo>
                    <a:pt x="42" y="33"/>
                    <a:pt x="44" y="61"/>
                    <a:pt x="45" y="68"/>
                  </a:cubicBezTo>
                  <a:cubicBezTo>
                    <a:pt x="46" y="71"/>
                    <a:pt x="50" y="77"/>
                    <a:pt x="55" y="83"/>
                  </a:cubicBezTo>
                  <a:cubicBezTo>
                    <a:pt x="54" y="90"/>
                    <a:pt x="52" y="99"/>
                    <a:pt x="46" y="103"/>
                  </a:cubicBezTo>
                  <a:cubicBezTo>
                    <a:pt x="34" y="112"/>
                    <a:pt x="6" y="116"/>
                    <a:pt x="4" y="129"/>
                  </a:cubicBezTo>
                  <a:cubicBezTo>
                    <a:pt x="2" y="141"/>
                    <a:pt x="0" y="156"/>
                    <a:pt x="0" y="156"/>
                  </a:cubicBezTo>
                  <a:cubicBezTo>
                    <a:pt x="61" y="156"/>
                    <a:pt x="61" y="156"/>
                    <a:pt x="61" y="156"/>
                  </a:cubicBezTo>
                  <a:cubicBezTo>
                    <a:pt x="73" y="156"/>
                    <a:pt x="73" y="156"/>
                    <a:pt x="73" y="156"/>
                  </a:cubicBezTo>
                  <a:cubicBezTo>
                    <a:pt x="74" y="156"/>
                    <a:pt x="74" y="156"/>
                    <a:pt x="74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5" y="156"/>
                    <a:pt x="85" y="156"/>
                    <a:pt x="85" y="156"/>
                  </a:cubicBezTo>
                  <a:cubicBezTo>
                    <a:pt x="147" y="156"/>
                    <a:pt x="147" y="156"/>
                    <a:pt x="147" y="156"/>
                  </a:cubicBezTo>
                  <a:cubicBezTo>
                    <a:pt x="147" y="156"/>
                    <a:pt x="145" y="141"/>
                    <a:pt x="143" y="129"/>
                  </a:cubicBezTo>
                  <a:cubicBezTo>
                    <a:pt x="142" y="121"/>
                    <a:pt x="131" y="117"/>
                    <a:pt x="120" y="112"/>
                  </a:cubicBezTo>
                  <a:close/>
                </a:path>
              </a:pathLst>
            </a:custGeom>
            <a:solidFill>
              <a:srgbClr val="DE4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75" name="Freeform 8"/>
            <p:cNvSpPr>
              <a:spLocks noChangeArrowheads="1"/>
            </p:cNvSpPr>
            <p:nvPr/>
          </p:nvSpPr>
          <p:spPr bwMode="auto">
            <a:xfrm>
              <a:off x="1668463" y="1854200"/>
              <a:ext cx="373063" cy="39688"/>
            </a:xfrm>
            <a:custGeom>
              <a:avLst/>
              <a:gdLst>
                <a:gd name="T0" fmla="*/ 42 w 56"/>
                <a:gd name="T1" fmla="*/ 0 h 6"/>
                <a:gd name="T2" fmla="*/ 14 w 56"/>
                <a:gd name="T3" fmla="*/ 0 h 6"/>
                <a:gd name="T4" fmla="*/ 10 w 56"/>
                <a:gd name="T5" fmla="*/ 3 h 6"/>
                <a:gd name="T6" fmla="*/ 0 w 56"/>
                <a:gd name="T7" fmla="*/ 6 h 6"/>
                <a:gd name="T8" fmla="*/ 0 w 56"/>
                <a:gd name="T9" fmla="*/ 6 h 6"/>
                <a:gd name="T10" fmla="*/ 56 w 56"/>
                <a:gd name="T11" fmla="*/ 6 h 6"/>
                <a:gd name="T12" fmla="*/ 56 w 56"/>
                <a:gd name="T13" fmla="*/ 6 h 6"/>
                <a:gd name="T14" fmla="*/ 46 w 56"/>
                <a:gd name="T15" fmla="*/ 3 h 6"/>
                <a:gd name="T16" fmla="*/ 42 w 56"/>
                <a:gd name="T17" fmla="*/ 0 h 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6"/>
                <a:gd name="T28" fmla="*/ 0 h 6"/>
                <a:gd name="T29" fmla="*/ 56 w 56"/>
                <a:gd name="T30" fmla="*/ 6 h 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6" h="6">
                  <a:moveTo>
                    <a:pt x="42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1"/>
                    <a:pt x="13" y="3"/>
                    <a:pt x="1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6" y="6"/>
                    <a:pt x="56" y="6"/>
                    <a:pt x="46" y="3"/>
                  </a:cubicBezTo>
                  <a:cubicBezTo>
                    <a:pt x="44" y="3"/>
                    <a:pt x="43" y="1"/>
                    <a:pt x="42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76" name="Rectangle 9"/>
            <p:cNvSpPr>
              <a:spLocks noChangeArrowheads="1"/>
            </p:cNvSpPr>
            <p:nvPr/>
          </p:nvSpPr>
          <p:spPr bwMode="auto">
            <a:xfrm>
              <a:off x="1668463" y="1906588"/>
              <a:ext cx="373063" cy="26988"/>
            </a:xfrm>
            <a:prstGeom prst="rect">
              <a:avLst/>
            </a:pr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77" name="Freeform 10"/>
            <p:cNvSpPr>
              <a:spLocks noChangeArrowheads="1"/>
            </p:cNvSpPr>
            <p:nvPr/>
          </p:nvSpPr>
          <p:spPr bwMode="auto">
            <a:xfrm>
              <a:off x="1735138" y="1773238"/>
              <a:ext cx="239713" cy="66675"/>
            </a:xfrm>
            <a:custGeom>
              <a:avLst/>
              <a:gdLst>
                <a:gd name="T0" fmla="*/ 32 w 36"/>
                <a:gd name="T1" fmla="*/ 10 h 10"/>
                <a:gd name="T2" fmla="*/ 36 w 36"/>
                <a:gd name="T3" fmla="*/ 0 h 10"/>
                <a:gd name="T4" fmla="*/ 0 w 36"/>
                <a:gd name="T5" fmla="*/ 0 h 10"/>
                <a:gd name="T6" fmla="*/ 5 w 36"/>
                <a:gd name="T7" fmla="*/ 10 h 10"/>
                <a:gd name="T8" fmla="*/ 32 w 36"/>
                <a:gd name="T9" fmla="*/ 1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6"/>
                <a:gd name="T16" fmla="*/ 0 h 10"/>
                <a:gd name="T17" fmla="*/ 36 w 36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6" h="10">
                  <a:moveTo>
                    <a:pt x="32" y="10"/>
                  </a:moveTo>
                  <a:cubicBezTo>
                    <a:pt x="32" y="6"/>
                    <a:pt x="36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5" y="6"/>
                    <a:pt x="5" y="10"/>
                  </a:cubicBezTo>
                  <a:lnTo>
                    <a:pt x="32" y="10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78" name="Freeform 11"/>
            <p:cNvSpPr>
              <a:spLocks noEditPoints="1" noChangeArrowheads="1"/>
            </p:cNvSpPr>
            <p:nvPr/>
          </p:nvSpPr>
          <p:spPr bwMode="auto">
            <a:xfrm>
              <a:off x="1354138" y="1087438"/>
              <a:ext cx="1008063" cy="673100"/>
            </a:xfrm>
            <a:custGeom>
              <a:avLst/>
              <a:gdLst>
                <a:gd name="T0" fmla="*/ 146 w 151"/>
                <a:gd name="T1" fmla="*/ 0 h 101"/>
                <a:gd name="T2" fmla="*/ 5 w 151"/>
                <a:gd name="T3" fmla="*/ 0 h 101"/>
                <a:gd name="T4" fmla="*/ 0 w 151"/>
                <a:gd name="T5" fmla="*/ 5 h 101"/>
                <a:gd name="T6" fmla="*/ 0 w 151"/>
                <a:gd name="T7" fmla="*/ 96 h 101"/>
                <a:gd name="T8" fmla="*/ 5 w 151"/>
                <a:gd name="T9" fmla="*/ 101 h 101"/>
                <a:gd name="T10" fmla="*/ 146 w 151"/>
                <a:gd name="T11" fmla="*/ 101 h 101"/>
                <a:gd name="T12" fmla="*/ 151 w 151"/>
                <a:gd name="T13" fmla="*/ 96 h 101"/>
                <a:gd name="T14" fmla="*/ 151 w 151"/>
                <a:gd name="T15" fmla="*/ 5 h 101"/>
                <a:gd name="T16" fmla="*/ 146 w 151"/>
                <a:gd name="T17" fmla="*/ 0 h 101"/>
                <a:gd name="T18" fmla="*/ 147 w 151"/>
                <a:gd name="T19" fmla="*/ 88 h 101"/>
                <a:gd name="T20" fmla="*/ 146 w 151"/>
                <a:gd name="T21" fmla="*/ 88 h 101"/>
                <a:gd name="T22" fmla="*/ 5 w 151"/>
                <a:gd name="T23" fmla="*/ 88 h 101"/>
                <a:gd name="T24" fmla="*/ 4 w 151"/>
                <a:gd name="T25" fmla="*/ 88 h 101"/>
                <a:gd name="T26" fmla="*/ 4 w 151"/>
                <a:gd name="T27" fmla="*/ 5 h 101"/>
                <a:gd name="T28" fmla="*/ 5 w 151"/>
                <a:gd name="T29" fmla="*/ 4 h 101"/>
                <a:gd name="T30" fmla="*/ 146 w 151"/>
                <a:gd name="T31" fmla="*/ 4 h 101"/>
                <a:gd name="T32" fmla="*/ 147 w 151"/>
                <a:gd name="T33" fmla="*/ 5 h 101"/>
                <a:gd name="T34" fmla="*/ 147 w 151"/>
                <a:gd name="T35" fmla="*/ 88 h 1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1"/>
                <a:gd name="T55" fmla="*/ 0 h 101"/>
                <a:gd name="T56" fmla="*/ 151 w 151"/>
                <a:gd name="T57" fmla="*/ 101 h 1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1" h="101">
                  <a:moveTo>
                    <a:pt x="14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9"/>
                    <a:pt x="2" y="101"/>
                    <a:pt x="5" y="101"/>
                  </a:cubicBezTo>
                  <a:cubicBezTo>
                    <a:pt x="146" y="101"/>
                    <a:pt x="146" y="101"/>
                    <a:pt x="146" y="101"/>
                  </a:cubicBezTo>
                  <a:cubicBezTo>
                    <a:pt x="149" y="101"/>
                    <a:pt x="151" y="99"/>
                    <a:pt x="151" y="96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1" y="2"/>
                    <a:pt x="149" y="0"/>
                    <a:pt x="146" y="0"/>
                  </a:cubicBezTo>
                  <a:close/>
                  <a:moveTo>
                    <a:pt x="147" y="88"/>
                  </a:moveTo>
                  <a:cubicBezTo>
                    <a:pt x="147" y="88"/>
                    <a:pt x="147" y="88"/>
                    <a:pt x="146" y="88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5" y="88"/>
                    <a:pt x="4" y="88"/>
                    <a:pt x="4" y="88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7" y="4"/>
                    <a:pt x="147" y="5"/>
                    <a:pt x="147" y="5"/>
                  </a:cubicBezTo>
                  <a:lnTo>
                    <a:pt x="147" y="88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79" name="Freeform 12"/>
            <p:cNvSpPr>
              <a:spLocks noEditPoints="1" noChangeArrowheads="1"/>
            </p:cNvSpPr>
            <p:nvPr/>
          </p:nvSpPr>
          <p:spPr bwMode="auto">
            <a:xfrm>
              <a:off x="2574925" y="266700"/>
              <a:ext cx="601663" cy="833438"/>
            </a:xfrm>
            <a:custGeom>
              <a:avLst/>
              <a:gdLst>
                <a:gd name="T0" fmla="*/ 85 w 90"/>
                <a:gd name="T1" fmla="*/ 0 h 125"/>
                <a:gd name="T2" fmla="*/ 5 w 90"/>
                <a:gd name="T3" fmla="*/ 0 h 125"/>
                <a:gd name="T4" fmla="*/ 0 w 90"/>
                <a:gd name="T5" fmla="*/ 5 h 125"/>
                <a:gd name="T6" fmla="*/ 0 w 90"/>
                <a:gd name="T7" fmla="*/ 119 h 125"/>
                <a:gd name="T8" fmla="*/ 5 w 90"/>
                <a:gd name="T9" fmla="*/ 125 h 125"/>
                <a:gd name="T10" fmla="*/ 85 w 90"/>
                <a:gd name="T11" fmla="*/ 125 h 125"/>
                <a:gd name="T12" fmla="*/ 90 w 90"/>
                <a:gd name="T13" fmla="*/ 119 h 125"/>
                <a:gd name="T14" fmla="*/ 90 w 90"/>
                <a:gd name="T15" fmla="*/ 5 h 125"/>
                <a:gd name="T16" fmla="*/ 85 w 90"/>
                <a:gd name="T17" fmla="*/ 0 h 125"/>
                <a:gd name="T18" fmla="*/ 83 w 90"/>
                <a:gd name="T19" fmla="*/ 113 h 125"/>
                <a:gd name="T20" fmla="*/ 7 w 90"/>
                <a:gd name="T21" fmla="*/ 113 h 125"/>
                <a:gd name="T22" fmla="*/ 7 w 90"/>
                <a:gd name="T23" fmla="*/ 8 h 125"/>
                <a:gd name="T24" fmla="*/ 83 w 90"/>
                <a:gd name="T25" fmla="*/ 8 h 125"/>
                <a:gd name="T26" fmla="*/ 83 w 90"/>
                <a:gd name="T27" fmla="*/ 113 h 12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0"/>
                <a:gd name="T43" fmla="*/ 0 h 125"/>
                <a:gd name="T44" fmla="*/ 90 w 90"/>
                <a:gd name="T45" fmla="*/ 125 h 12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0" h="125">
                  <a:moveTo>
                    <a:pt x="8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122"/>
                    <a:pt x="2" y="125"/>
                    <a:pt x="5" y="125"/>
                  </a:cubicBezTo>
                  <a:cubicBezTo>
                    <a:pt x="85" y="125"/>
                    <a:pt x="85" y="125"/>
                    <a:pt x="85" y="125"/>
                  </a:cubicBezTo>
                  <a:cubicBezTo>
                    <a:pt x="88" y="125"/>
                    <a:pt x="90" y="122"/>
                    <a:pt x="90" y="119"/>
                  </a:cubicBezTo>
                  <a:cubicBezTo>
                    <a:pt x="90" y="5"/>
                    <a:pt x="90" y="5"/>
                    <a:pt x="90" y="5"/>
                  </a:cubicBezTo>
                  <a:cubicBezTo>
                    <a:pt x="90" y="2"/>
                    <a:pt x="88" y="0"/>
                    <a:pt x="85" y="0"/>
                  </a:cubicBezTo>
                  <a:close/>
                  <a:moveTo>
                    <a:pt x="83" y="113"/>
                  </a:moveTo>
                  <a:cubicBezTo>
                    <a:pt x="7" y="113"/>
                    <a:pt x="7" y="113"/>
                    <a:pt x="7" y="113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3" y="8"/>
                    <a:pt x="83" y="8"/>
                    <a:pt x="83" y="8"/>
                  </a:cubicBezTo>
                  <a:lnTo>
                    <a:pt x="83" y="113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0" name="Freeform 13"/>
            <p:cNvSpPr>
              <a:spLocks noEditPoints="1" noChangeArrowheads="1"/>
            </p:cNvSpPr>
            <p:nvPr/>
          </p:nvSpPr>
          <p:spPr bwMode="auto">
            <a:xfrm>
              <a:off x="3262313" y="479425"/>
              <a:ext cx="354013" cy="633413"/>
            </a:xfrm>
            <a:custGeom>
              <a:avLst/>
              <a:gdLst>
                <a:gd name="T0" fmla="*/ 44 w 53"/>
                <a:gd name="T1" fmla="*/ 0 h 95"/>
                <a:gd name="T2" fmla="*/ 9 w 53"/>
                <a:gd name="T3" fmla="*/ 0 h 95"/>
                <a:gd name="T4" fmla="*/ 0 w 53"/>
                <a:gd name="T5" fmla="*/ 9 h 95"/>
                <a:gd name="T6" fmla="*/ 0 w 53"/>
                <a:gd name="T7" fmla="*/ 86 h 95"/>
                <a:gd name="T8" fmla="*/ 9 w 53"/>
                <a:gd name="T9" fmla="*/ 95 h 95"/>
                <a:gd name="T10" fmla="*/ 44 w 53"/>
                <a:gd name="T11" fmla="*/ 95 h 95"/>
                <a:gd name="T12" fmla="*/ 53 w 53"/>
                <a:gd name="T13" fmla="*/ 86 h 95"/>
                <a:gd name="T14" fmla="*/ 53 w 53"/>
                <a:gd name="T15" fmla="*/ 9 h 95"/>
                <a:gd name="T16" fmla="*/ 44 w 53"/>
                <a:gd name="T17" fmla="*/ 0 h 95"/>
                <a:gd name="T18" fmla="*/ 29 w 53"/>
                <a:gd name="T19" fmla="*/ 86 h 95"/>
                <a:gd name="T20" fmla="*/ 29 w 53"/>
                <a:gd name="T21" fmla="*/ 89 h 95"/>
                <a:gd name="T22" fmla="*/ 23 w 53"/>
                <a:gd name="T23" fmla="*/ 89 h 95"/>
                <a:gd name="T24" fmla="*/ 23 w 53"/>
                <a:gd name="T25" fmla="*/ 86 h 95"/>
                <a:gd name="T26" fmla="*/ 22 w 53"/>
                <a:gd name="T27" fmla="*/ 86 h 95"/>
                <a:gd name="T28" fmla="*/ 26 w 53"/>
                <a:gd name="T29" fmla="*/ 82 h 95"/>
                <a:gd name="T30" fmla="*/ 30 w 53"/>
                <a:gd name="T31" fmla="*/ 86 h 95"/>
                <a:gd name="T32" fmla="*/ 29 w 53"/>
                <a:gd name="T33" fmla="*/ 86 h 95"/>
                <a:gd name="T34" fmla="*/ 48 w 53"/>
                <a:gd name="T35" fmla="*/ 77 h 95"/>
                <a:gd name="T36" fmla="*/ 5 w 53"/>
                <a:gd name="T37" fmla="*/ 77 h 95"/>
                <a:gd name="T38" fmla="*/ 5 w 53"/>
                <a:gd name="T39" fmla="*/ 11 h 95"/>
                <a:gd name="T40" fmla="*/ 48 w 53"/>
                <a:gd name="T41" fmla="*/ 11 h 95"/>
                <a:gd name="T42" fmla="*/ 48 w 53"/>
                <a:gd name="T43" fmla="*/ 77 h 9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3"/>
                <a:gd name="T67" fmla="*/ 0 h 95"/>
                <a:gd name="T68" fmla="*/ 53 w 53"/>
                <a:gd name="T69" fmla="*/ 95 h 9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3" h="95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91"/>
                    <a:pt x="4" y="95"/>
                    <a:pt x="9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9" y="95"/>
                    <a:pt x="53" y="91"/>
                    <a:pt x="53" y="86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9" y="86"/>
                  </a:moveTo>
                  <a:cubicBezTo>
                    <a:pt x="29" y="89"/>
                    <a:pt x="29" y="89"/>
                    <a:pt x="29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3" y="86"/>
                    <a:pt x="23" y="86"/>
                    <a:pt x="23" y="86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30" y="86"/>
                    <a:pt x="30" y="86"/>
                    <a:pt x="30" y="86"/>
                  </a:cubicBezTo>
                  <a:lnTo>
                    <a:pt x="29" y="86"/>
                  </a:lnTo>
                  <a:close/>
                  <a:moveTo>
                    <a:pt x="48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8" y="11"/>
                    <a:pt x="48" y="11"/>
                    <a:pt x="48" y="11"/>
                  </a:cubicBezTo>
                  <a:lnTo>
                    <a:pt x="48" y="77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1" name="Freeform 14"/>
            <p:cNvSpPr>
              <a:spLocks noChangeArrowheads="1"/>
            </p:cNvSpPr>
            <p:nvPr/>
          </p:nvSpPr>
          <p:spPr bwMode="auto">
            <a:xfrm>
              <a:off x="2789238" y="1673225"/>
              <a:ext cx="587375" cy="541338"/>
            </a:xfrm>
            <a:custGeom>
              <a:avLst/>
              <a:gdLst>
                <a:gd name="T0" fmla="*/ 83 w 88"/>
                <a:gd name="T1" fmla="*/ 47 h 81"/>
                <a:gd name="T2" fmla="*/ 82 w 88"/>
                <a:gd name="T3" fmla="*/ 47 h 81"/>
                <a:gd name="T4" fmla="*/ 80 w 88"/>
                <a:gd name="T5" fmla="*/ 46 h 81"/>
                <a:gd name="T6" fmla="*/ 80 w 88"/>
                <a:gd name="T7" fmla="*/ 46 h 81"/>
                <a:gd name="T8" fmla="*/ 83 w 88"/>
                <a:gd name="T9" fmla="*/ 41 h 81"/>
                <a:gd name="T10" fmla="*/ 76 w 88"/>
                <a:gd name="T11" fmla="*/ 35 h 81"/>
                <a:gd name="T12" fmla="*/ 75 w 88"/>
                <a:gd name="T13" fmla="*/ 34 h 81"/>
                <a:gd name="T14" fmla="*/ 71 w 88"/>
                <a:gd name="T15" fmla="*/ 34 h 81"/>
                <a:gd name="T16" fmla="*/ 45 w 88"/>
                <a:gd name="T17" fmla="*/ 35 h 81"/>
                <a:gd name="T18" fmla="*/ 47 w 88"/>
                <a:gd name="T19" fmla="*/ 9 h 81"/>
                <a:gd name="T20" fmla="*/ 36 w 88"/>
                <a:gd name="T21" fmla="*/ 2 h 81"/>
                <a:gd name="T22" fmla="*/ 36 w 88"/>
                <a:gd name="T23" fmla="*/ 17 h 81"/>
                <a:gd name="T24" fmla="*/ 25 w 88"/>
                <a:gd name="T25" fmla="*/ 34 h 81"/>
                <a:gd name="T26" fmla="*/ 12 w 88"/>
                <a:gd name="T27" fmla="*/ 42 h 81"/>
                <a:gd name="T28" fmla="*/ 0 w 88"/>
                <a:gd name="T29" fmla="*/ 45 h 81"/>
                <a:gd name="T30" fmla="*/ 0 w 88"/>
                <a:gd name="T31" fmla="*/ 77 h 81"/>
                <a:gd name="T32" fmla="*/ 3 w 88"/>
                <a:gd name="T33" fmla="*/ 77 h 81"/>
                <a:gd name="T34" fmla="*/ 30 w 88"/>
                <a:gd name="T35" fmla="*/ 79 h 81"/>
                <a:gd name="T36" fmla="*/ 62 w 88"/>
                <a:gd name="T37" fmla="*/ 77 h 81"/>
                <a:gd name="T38" fmla="*/ 68 w 88"/>
                <a:gd name="T39" fmla="*/ 69 h 81"/>
                <a:gd name="T40" fmla="*/ 76 w 88"/>
                <a:gd name="T41" fmla="*/ 66 h 81"/>
                <a:gd name="T42" fmla="*/ 75 w 88"/>
                <a:gd name="T43" fmla="*/ 58 h 81"/>
                <a:gd name="T44" fmla="*/ 81 w 88"/>
                <a:gd name="T45" fmla="*/ 56 h 81"/>
                <a:gd name="T46" fmla="*/ 83 w 88"/>
                <a:gd name="T47" fmla="*/ 47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8"/>
                <a:gd name="T73" fmla="*/ 0 h 81"/>
                <a:gd name="T74" fmla="*/ 88 w 88"/>
                <a:gd name="T75" fmla="*/ 81 h 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8" h="81">
                  <a:moveTo>
                    <a:pt x="83" y="47"/>
                  </a:moveTo>
                  <a:cubicBezTo>
                    <a:pt x="83" y="47"/>
                    <a:pt x="82" y="47"/>
                    <a:pt x="82" y="47"/>
                  </a:cubicBezTo>
                  <a:cubicBezTo>
                    <a:pt x="82" y="46"/>
                    <a:pt x="81" y="46"/>
                    <a:pt x="80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2" y="45"/>
                    <a:pt x="83" y="43"/>
                    <a:pt x="83" y="41"/>
                  </a:cubicBezTo>
                  <a:cubicBezTo>
                    <a:pt x="83" y="37"/>
                    <a:pt x="80" y="35"/>
                    <a:pt x="76" y="35"/>
                  </a:cubicBezTo>
                  <a:cubicBezTo>
                    <a:pt x="76" y="35"/>
                    <a:pt x="75" y="34"/>
                    <a:pt x="75" y="34"/>
                  </a:cubicBezTo>
                  <a:cubicBezTo>
                    <a:pt x="73" y="34"/>
                    <a:pt x="71" y="34"/>
                    <a:pt x="71" y="34"/>
                  </a:cubicBezTo>
                  <a:cubicBezTo>
                    <a:pt x="62" y="34"/>
                    <a:pt x="45" y="35"/>
                    <a:pt x="45" y="35"/>
                  </a:cubicBezTo>
                  <a:cubicBezTo>
                    <a:pt x="47" y="31"/>
                    <a:pt x="49" y="19"/>
                    <a:pt x="47" y="9"/>
                  </a:cubicBezTo>
                  <a:cubicBezTo>
                    <a:pt x="44" y="0"/>
                    <a:pt x="36" y="2"/>
                    <a:pt x="36" y="2"/>
                  </a:cubicBezTo>
                  <a:cubicBezTo>
                    <a:pt x="36" y="2"/>
                    <a:pt x="36" y="11"/>
                    <a:pt x="36" y="17"/>
                  </a:cubicBezTo>
                  <a:cubicBezTo>
                    <a:pt x="35" y="22"/>
                    <a:pt x="28" y="33"/>
                    <a:pt x="25" y="34"/>
                  </a:cubicBezTo>
                  <a:cubicBezTo>
                    <a:pt x="22" y="35"/>
                    <a:pt x="19" y="38"/>
                    <a:pt x="12" y="42"/>
                  </a:cubicBezTo>
                  <a:cubicBezTo>
                    <a:pt x="9" y="44"/>
                    <a:pt x="5" y="45"/>
                    <a:pt x="0" y="45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1" y="77"/>
                    <a:pt x="2" y="77"/>
                    <a:pt x="3" y="77"/>
                  </a:cubicBezTo>
                  <a:cubicBezTo>
                    <a:pt x="8" y="76"/>
                    <a:pt x="22" y="77"/>
                    <a:pt x="30" y="79"/>
                  </a:cubicBezTo>
                  <a:cubicBezTo>
                    <a:pt x="38" y="81"/>
                    <a:pt x="52" y="79"/>
                    <a:pt x="62" y="77"/>
                  </a:cubicBezTo>
                  <a:cubicBezTo>
                    <a:pt x="71" y="75"/>
                    <a:pt x="68" y="69"/>
                    <a:pt x="68" y="69"/>
                  </a:cubicBezTo>
                  <a:cubicBezTo>
                    <a:pt x="68" y="69"/>
                    <a:pt x="73" y="69"/>
                    <a:pt x="76" y="66"/>
                  </a:cubicBezTo>
                  <a:cubicBezTo>
                    <a:pt x="79" y="62"/>
                    <a:pt x="75" y="58"/>
                    <a:pt x="75" y="58"/>
                  </a:cubicBezTo>
                  <a:cubicBezTo>
                    <a:pt x="77" y="58"/>
                    <a:pt x="79" y="57"/>
                    <a:pt x="81" y="56"/>
                  </a:cubicBezTo>
                  <a:cubicBezTo>
                    <a:pt x="88" y="51"/>
                    <a:pt x="83" y="47"/>
                    <a:pt x="83" y="47"/>
                  </a:cubicBezTo>
                  <a:close/>
                </a:path>
              </a:pathLst>
            </a:custGeom>
            <a:solidFill>
              <a:srgbClr val="9CB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2" name="Freeform 15"/>
            <p:cNvSpPr>
              <a:spLocks noChangeArrowheads="1"/>
            </p:cNvSpPr>
            <p:nvPr/>
          </p:nvSpPr>
          <p:spPr bwMode="auto">
            <a:xfrm>
              <a:off x="1595438" y="266700"/>
              <a:ext cx="439738" cy="427038"/>
            </a:xfrm>
            <a:custGeom>
              <a:avLst/>
              <a:gdLst>
                <a:gd name="T0" fmla="*/ 46 w 66"/>
                <a:gd name="T1" fmla="*/ 25 h 64"/>
                <a:gd name="T2" fmla="*/ 45 w 66"/>
                <a:gd name="T3" fmla="*/ 25 h 64"/>
                <a:gd name="T4" fmla="*/ 45 w 66"/>
                <a:gd name="T5" fmla="*/ 24 h 64"/>
                <a:gd name="T6" fmla="*/ 21 w 66"/>
                <a:gd name="T7" fmla="*/ 0 h 64"/>
                <a:gd name="T8" fmla="*/ 0 w 66"/>
                <a:gd name="T9" fmla="*/ 12 h 64"/>
                <a:gd name="T10" fmla="*/ 13 w 66"/>
                <a:gd name="T11" fmla="*/ 19 h 64"/>
                <a:gd name="T12" fmla="*/ 19 w 66"/>
                <a:gd name="T13" fmla="*/ 35 h 64"/>
                <a:gd name="T14" fmla="*/ 19 w 66"/>
                <a:gd name="T15" fmla="*/ 36 h 64"/>
                <a:gd name="T16" fmla="*/ 34 w 66"/>
                <a:gd name="T17" fmla="*/ 58 h 64"/>
                <a:gd name="T18" fmla="*/ 33 w 66"/>
                <a:gd name="T19" fmla="*/ 64 h 64"/>
                <a:gd name="T20" fmla="*/ 46 w 66"/>
                <a:gd name="T21" fmla="*/ 64 h 64"/>
                <a:gd name="T22" fmla="*/ 66 w 66"/>
                <a:gd name="T23" fmla="*/ 44 h 64"/>
                <a:gd name="T24" fmla="*/ 46 w 66"/>
                <a:gd name="T25" fmla="*/ 25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64"/>
                <a:gd name="T41" fmla="*/ 66 w 66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64">
                  <a:moveTo>
                    <a:pt x="46" y="25"/>
                  </a:moveTo>
                  <a:cubicBezTo>
                    <a:pt x="45" y="25"/>
                    <a:pt x="45" y="25"/>
                    <a:pt x="45" y="25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11"/>
                    <a:pt x="34" y="0"/>
                    <a:pt x="21" y="0"/>
                  </a:cubicBezTo>
                  <a:cubicBezTo>
                    <a:pt x="12" y="0"/>
                    <a:pt x="4" y="5"/>
                    <a:pt x="0" y="12"/>
                  </a:cubicBezTo>
                  <a:cubicBezTo>
                    <a:pt x="5" y="13"/>
                    <a:pt x="9" y="15"/>
                    <a:pt x="13" y="19"/>
                  </a:cubicBezTo>
                  <a:cubicBezTo>
                    <a:pt x="16" y="23"/>
                    <a:pt x="19" y="29"/>
                    <a:pt x="19" y="35"/>
                  </a:cubicBezTo>
                  <a:cubicBezTo>
                    <a:pt x="19" y="35"/>
                    <a:pt x="19" y="36"/>
                    <a:pt x="19" y="36"/>
                  </a:cubicBezTo>
                  <a:cubicBezTo>
                    <a:pt x="28" y="40"/>
                    <a:pt x="34" y="48"/>
                    <a:pt x="34" y="58"/>
                  </a:cubicBezTo>
                  <a:cubicBezTo>
                    <a:pt x="34" y="60"/>
                    <a:pt x="34" y="62"/>
                    <a:pt x="33" y="64"/>
                  </a:cubicBezTo>
                  <a:cubicBezTo>
                    <a:pt x="46" y="64"/>
                    <a:pt x="46" y="64"/>
                    <a:pt x="46" y="64"/>
                  </a:cubicBezTo>
                  <a:cubicBezTo>
                    <a:pt x="57" y="64"/>
                    <a:pt x="66" y="55"/>
                    <a:pt x="66" y="44"/>
                  </a:cubicBezTo>
                  <a:cubicBezTo>
                    <a:pt x="66" y="34"/>
                    <a:pt x="57" y="25"/>
                    <a:pt x="46" y="25"/>
                  </a:cubicBezTo>
                  <a:close/>
                </a:path>
              </a:pathLst>
            </a:custGeom>
            <a:solidFill>
              <a:srgbClr val="9CB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3" name="Freeform 16"/>
            <p:cNvSpPr>
              <a:spLocks noChangeArrowheads="1"/>
            </p:cNvSpPr>
            <p:nvPr/>
          </p:nvSpPr>
          <p:spPr bwMode="auto">
            <a:xfrm>
              <a:off x="1308100" y="373063"/>
              <a:ext cx="473075" cy="320675"/>
            </a:xfrm>
            <a:custGeom>
              <a:avLst/>
              <a:gdLst>
                <a:gd name="T0" fmla="*/ 57 w 71"/>
                <a:gd name="T1" fmla="*/ 24 h 48"/>
                <a:gd name="T2" fmla="*/ 56 w 71"/>
                <a:gd name="T3" fmla="*/ 24 h 48"/>
                <a:gd name="T4" fmla="*/ 56 w 71"/>
                <a:gd name="T5" fmla="*/ 23 h 48"/>
                <a:gd name="T6" fmla="*/ 56 w 71"/>
                <a:gd name="T7" fmla="*/ 19 h 48"/>
                <a:gd name="T8" fmla="*/ 40 w 71"/>
                <a:gd name="T9" fmla="*/ 0 h 48"/>
                <a:gd name="T10" fmla="*/ 40 w 71"/>
                <a:gd name="T11" fmla="*/ 0 h 48"/>
                <a:gd name="T12" fmla="*/ 39 w 71"/>
                <a:gd name="T13" fmla="*/ 0 h 48"/>
                <a:gd name="T14" fmla="*/ 37 w 71"/>
                <a:gd name="T15" fmla="*/ 0 h 48"/>
                <a:gd name="T16" fmla="*/ 18 w 71"/>
                <a:gd name="T17" fmla="*/ 15 h 48"/>
                <a:gd name="T18" fmla="*/ 18 w 71"/>
                <a:gd name="T19" fmla="*/ 16 h 48"/>
                <a:gd name="T20" fmla="*/ 17 w 71"/>
                <a:gd name="T21" fmla="*/ 16 h 48"/>
                <a:gd name="T22" fmla="*/ 16 w 71"/>
                <a:gd name="T23" fmla="*/ 16 h 48"/>
                <a:gd name="T24" fmla="*/ 0 w 71"/>
                <a:gd name="T25" fmla="*/ 32 h 48"/>
                <a:gd name="T26" fmla="*/ 16 w 71"/>
                <a:gd name="T27" fmla="*/ 48 h 48"/>
                <a:gd name="T28" fmla="*/ 70 w 71"/>
                <a:gd name="T29" fmla="*/ 48 h 48"/>
                <a:gd name="T30" fmla="*/ 71 w 71"/>
                <a:gd name="T31" fmla="*/ 43 h 48"/>
                <a:gd name="T32" fmla="*/ 57 w 71"/>
                <a:gd name="T33" fmla="*/ 24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48"/>
                <a:gd name="T53" fmla="*/ 71 w 71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48">
                  <a:moveTo>
                    <a:pt x="57" y="24"/>
                  </a:moveTo>
                  <a:cubicBezTo>
                    <a:pt x="56" y="24"/>
                    <a:pt x="56" y="24"/>
                    <a:pt x="56" y="24"/>
                  </a:cubicBezTo>
                  <a:cubicBezTo>
                    <a:pt x="56" y="23"/>
                    <a:pt x="56" y="23"/>
                    <a:pt x="56" y="23"/>
                  </a:cubicBezTo>
                  <a:cubicBezTo>
                    <a:pt x="56" y="22"/>
                    <a:pt x="56" y="21"/>
                    <a:pt x="56" y="19"/>
                  </a:cubicBezTo>
                  <a:cubicBezTo>
                    <a:pt x="56" y="10"/>
                    <a:pt x="49" y="2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8" y="0"/>
                    <a:pt x="37" y="0"/>
                  </a:cubicBezTo>
                  <a:cubicBezTo>
                    <a:pt x="28" y="0"/>
                    <a:pt x="20" y="6"/>
                    <a:pt x="18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6" y="16"/>
                    <a:pt x="16" y="16"/>
                  </a:cubicBezTo>
                  <a:cubicBezTo>
                    <a:pt x="7" y="16"/>
                    <a:pt x="0" y="23"/>
                    <a:pt x="0" y="32"/>
                  </a:cubicBezTo>
                  <a:cubicBezTo>
                    <a:pt x="0" y="41"/>
                    <a:pt x="7" y="48"/>
                    <a:pt x="16" y="48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71" y="46"/>
                    <a:pt x="71" y="45"/>
                    <a:pt x="71" y="43"/>
                  </a:cubicBezTo>
                  <a:cubicBezTo>
                    <a:pt x="71" y="34"/>
                    <a:pt x="65" y="26"/>
                    <a:pt x="57" y="24"/>
                  </a:cubicBezTo>
                  <a:close/>
                </a:path>
              </a:pathLst>
            </a:custGeom>
            <a:solidFill>
              <a:srgbClr val="9CB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4" name="Freeform 17"/>
            <p:cNvSpPr>
              <a:spLocks noEditPoints="1" noChangeArrowheads="1"/>
            </p:cNvSpPr>
            <p:nvPr/>
          </p:nvSpPr>
          <p:spPr bwMode="auto">
            <a:xfrm>
              <a:off x="660400" y="739775"/>
              <a:ext cx="247650" cy="700088"/>
            </a:xfrm>
            <a:custGeom>
              <a:avLst/>
              <a:gdLst>
                <a:gd name="T0" fmla="*/ 17 w 156"/>
                <a:gd name="T1" fmla="*/ 441 h 441"/>
                <a:gd name="T2" fmla="*/ 42 w 156"/>
                <a:gd name="T3" fmla="*/ 441 h 441"/>
                <a:gd name="T4" fmla="*/ 68 w 156"/>
                <a:gd name="T5" fmla="*/ 441 h 441"/>
                <a:gd name="T6" fmla="*/ 97 w 156"/>
                <a:gd name="T7" fmla="*/ 441 h 441"/>
                <a:gd name="T8" fmla="*/ 122 w 156"/>
                <a:gd name="T9" fmla="*/ 441 h 441"/>
                <a:gd name="T10" fmla="*/ 156 w 156"/>
                <a:gd name="T11" fmla="*/ 441 h 441"/>
                <a:gd name="T12" fmla="*/ 17 w 156"/>
                <a:gd name="T13" fmla="*/ 408 h 441"/>
                <a:gd name="T14" fmla="*/ 30 w 156"/>
                <a:gd name="T15" fmla="*/ 366 h 441"/>
                <a:gd name="T16" fmla="*/ 30 w 156"/>
                <a:gd name="T17" fmla="*/ 366 h 441"/>
                <a:gd name="T18" fmla="*/ 30 w 156"/>
                <a:gd name="T19" fmla="*/ 298 h 441"/>
                <a:gd name="T20" fmla="*/ 17 w 156"/>
                <a:gd name="T21" fmla="*/ 261 h 441"/>
                <a:gd name="T22" fmla="*/ 17 w 156"/>
                <a:gd name="T23" fmla="*/ 244 h 441"/>
                <a:gd name="T24" fmla="*/ 30 w 156"/>
                <a:gd name="T25" fmla="*/ 206 h 441"/>
                <a:gd name="T26" fmla="*/ 30 w 156"/>
                <a:gd name="T27" fmla="*/ 206 h 441"/>
                <a:gd name="T28" fmla="*/ 30 w 156"/>
                <a:gd name="T29" fmla="*/ 139 h 441"/>
                <a:gd name="T30" fmla="*/ 17 w 156"/>
                <a:gd name="T31" fmla="*/ 97 h 441"/>
                <a:gd name="T32" fmla="*/ 17 w 156"/>
                <a:gd name="T33" fmla="*/ 84 h 441"/>
                <a:gd name="T34" fmla="*/ 59 w 156"/>
                <a:gd name="T35" fmla="*/ 408 h 441"/>
                <a:gd name="T36" fmla="*/ 59 w 156"/>
                <a:gd name="T37" fmla="*/ 408 h 441"/>
                <a:gd name="T38" fmla="*/ 59 w 156"/>
                <a:gd name="T39" fmla="*/ 340 h 441"/>
                <a:gd name="T40" fmla="*/ 42 w 156"/>
                <a:gd name="T41" fmla="*/ 298 h 441"/>
                <a:gd name="T42" fmla="*/ 42 w 156"/>
                <a:gd name="T43" fmla="*/ 286 h 441"/>
                <a:gd name="T44" fmla="*/ 59 w 156"/>
                <a:gd name="T45" fmla="*/ 244 h 441"/>
                <a:gd name="T46" fmla="*/ 59 w 156"/>
                <a:gd name="T47" fmla="*/ 244 h 441"/>
                <a:gd name="T48" fmla="*/ 59 w 156"/>
                <a:gd name="T49" fmla="*/ 177 h 441"/>
                <a:gd name="T50" fmla="*/ 42 w 156"/>
                <a:gd name="T51" fmla="*/ 139 h 441"/>
                <a:gd name="T52" fmla="*/ 42 w 156"/>
                <a:gd name="T53" fmla="*/ 126 h 441"/>
                <a:gd name="T54" fmla="*/ 59 w 156"/>
                <a:gd name="T55" fmla="*/ 84 h 441"/>
                <a:gd name="T56" fmla="*/ 59 w 156"/>
                <a:gd name="T57" fmla="*/ 84 h 441"/>
                <a:gd name="T58" fmla="*/ 84 w 156"/>
                <a:gd name="T59" fmla="*/ 378 h 441"/>
                <a:gd name="T60" fmla="*/ 68 w 156"/>
                <a:gd name="T61" fmla="*/ 340 h 441"/>
                <a:gd name="T62" fmla="*/ 68 w 156"/>
                <a:gd name="T63" fmla="*/ 328 h 441"/>
                <a:gd name="T64" fmla="*/ 84 w 156"/>
                <a:gd name="T65" fmla="*/ 286 h 441"/>
                <a:gd name="T66" fmla="*/ 84 w 156"/>
                <a:gd name="T67" fmla="*/ 286 h 441"/>
                <a:gd name="T68" fmla="*/ 84 w 156"/>
                <a:gd name="T69" fmla="*/ 219 h 441"/>
                <a:gd name="T70" fmla="*/ 68 w 156"/>
                <a:gd name="T71" fmla="*/ 177 h 441"/>
                <a:gd name="T72" fmla="*/ 68 w 156"/>
                <a:gd name="T73" fmla="*/ 164 h 441"/>
                <a:gd name="T74" fmla="*/ 84 w 156"/>
                <a:gd name="T75" fmla="*/ 126 h 441"/>
                <a:gd name="T76" fmla="*/ 84 w 156"/>
                <a:gd name="T77" fmla="*/ 126 h 441"/>
                <a:gd name="T78" fmla="*/ 84 w 156"/>
                <a:gd name="T79" fmla="*/ 59 h 441"/>
                <a:gd name="T80" fmla="*/ 97 w 156"/>
                <a:gd name="T81" fmla="*/ 378 h 441"/>
                <a:gd name="T82" fmla="*/ 97 w 156"/>
                <a:gd name="T83" fmla="*/ 366 h 441"/>
                <a:gd name="T84" fmla="*/ 110 w 156"/>
                <a:gd name="T85" fmla="*/ 328 h 441"/>
                <a:gd name="T86" fmla="*/ 110 w 156"/>
                <a:gd name="T87" fmla="*/ 328 h 441"/>
                <a:gd name="T88" fmla="*/ 110 w 156"/>
                <a:gd name="T89" fmla="*/ 261 h 441"/>
                <a:gd name="T90" fmla="*/ 97 w 156"/>
                <a:gd name="T91" fmla="*/ 219 h 441"/>
                <a:gd name="T92" fmla="*/ 97 w 156"/>
                <a:gd name="T93" fmla="*/ 206 h 441"/>
                <a:gd name="T94" fmla="*/ 110 w 156"/>
                <a:gd name="T95" fmla="*/ 164 h 441"/>
                <a:gd name="T96" fmla="*/ 110 w 156"/>
                <a:gd name="T97" fmla="*/ 164 h 441"/>
                <a:gd name="T98" fmla="*/ 110 w 156"/>
                <a:gd name="T99" fmla="*/ 97 h 441"/>
                <a:gd name="T100" fmla="*/ 97 w 156"/>
                <a:gd name="T101" fmla="*/ 59 h 441"/>
                <a:gd name="T102" fmla="*/ 122 w 156"/>
                <a:gd name="T103" fmla="*/ 408 h 441"/>
                <a:gd name="T104" fmla="*/ 139 w 156"/>
                <a:gd name="T105" fmla="*/ 366 h 441"/>
                <a:gd name="T106" fmla="*/ 139 w 156"/>
                <a:gd name="T107" fmla="*/ 366 h 441"/>
                <a:gd name="T108" fmla="*/ 139 w 156"/>
                <a:gd name="T109" fmla="*/ 298 h 441"/>
                <a:gd name="T110" fmla="*/ 122 w 156"/>
                <a:gd name="T111" fmla="*/ 261 h 441"/>
                <a:gd name="T112" fmla="*/ 122 w 156"/>
                <a:gd name="T113" fmla="*/ 244 h 441"/>
                <a:gd name="T114" fmla="*/ 139 w 156"/>
                <a:gd name="T115" fmla="*/ 206 h 441"/>
                <a:gd name="T116" fmla="*/ 139 w 156"/>
                <a:gd name="T117" fmla="*/ 206 h 441"/>
                <a:gd name="T118" fmla="*/ 139 w 156"/>
                <a:gd name="T119" fmla="*/ 139 h 441"/>
                <a:gd name="T120" fmla="*/ 122 w 156"/>
                <a:gd name="T121" fmla="*/ 97 h 441"/>
                <a:gd name="T122" fmla="*/ 122 w 156"/>
                <a:gd name="T123" fmla="*/ 84 h 4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6"/>
                <a:gd name="T187" fmla="*/ 0 h 441"/>
                <a:gd name="T188" fmla="*/ 156 w 156"/>
                <a:gd name="T189" fmla="*/ 441 h 4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6" h="441">
                  <a:moveTo>
                    <a:pt x="76" y="0"/>
                  </a:moveTo>
                  <a:lnTo>
                    <a:pt x="0" y="55"/>
                  </a:lnTo>
                  <a:lnTo>
                    <a:pt x="0" y="441"/>
                  </a:lnTo>
                  <a:lnTo>
                    <a:pt x="17" y="441"/>
                  </a:lnTo>
                  <a:lnTo>
                    <a:pt x="17" y="420"/>
                  </a:lnTo>
                  <a:lnTo>
                    <a:pt x="30" y="420"/>
                  </a:lnTo>
                  <a:lnTo>
                    <a:pt x="30" y="441"/>
                  </a:lnTo>
                  <a:lnTo>
                    <a:pt x="42" y="441"/>
                  </a:lnTo>
                  <a:lnTo>
                    <a:pt x="42" y="420"/>
                  </a:lnTo>
                  <a:lnTo>
                    <a:pt x="59" y="420"/>
                  </a:lnTo>
                  <a:lnTo>
                    <a:pt x="59" y="441"/>
                  </a:lnTo>
                  <a:lnTo>
                    <a:pt x="68" y="441"/>
                  </a:lnTo>
                  <a:lnTo>
                    <a:pt x="68" y="420"/>
                  </a:lnTo>
                  <a:lnTo>
                    <a:pt x="84" y="420"/>
                  </a:lnTo>
                  <a:lnTo>
                    <a:pt x="84" y="441"/>
                  </a:lnTo>
                  <a:lnTo>
                    <a:pt x="97" y="441"/>
                  </a:lnTo>
                  <a:lnTo>
                    <a:pt x="97" y="420"/>
                  </a:lnTo>
                  <a:lnTo>
                    <a:pt x="110" y="420"/>
                  </a:lnTo>
                  <a:lnTo>
                    <a:pt x="110" y="441"/>
                  </a:lnTo>
                  <a:lnTo>
                    <a:pt x="122" y="441"/>
                  </a:lnTo>
                  <a:lnTo>
                    <a:pt x="122" y="420"/>
                  </a:lnTo>
                  <a:lnTo>
                    <a:pt x="139" y="420"/>
                  </a:lnTo>
                  <a:lnTo>
                    <a:pt x="139" y="441"/>
                  </a:lnTo>
                  <a:lnTo>
                    <a:pt x="156" y="441"/>
                  </a:lnTo>
                  <a:lnTo>
                    <a:pt x="156" y="55"/>
                  </a:lnTo>
                  <a:lnTo>
                    <a:pt x="76" y="0"/>
                  </a:lnTo>
                  <a:close/>
                  <a:moveTo>
                    <a:pt x="30" y="408"/>
                  </a:moveTo>
                  <a:lnTo>
                    <a:pt x="17" y="408"/>
                  </a:lnTo>
                  <a:lnTo>
                    <a:pt x="17" y="378"/>
                  </a:lnTo>
                  <a:lnTo>
                    <a:pt x="30" y="378"/>
                  </a:lnTo>
                  <a:lnTo>
                    <a:pt x="30" y="408"/>
                  </a:lnTo>
                  <a:close/>
                  <a:moveTo>
                    <a:pt x="30" y="366"/>
                  </a:moveTo>
                  <a:lnTo>
                    <a:pt x="17" y="366"/>
                  </a:lnTo>
                  <a:lnTo>
                    <a:pt x="17" y="340"/>
                  </a:lnTo>
                  <a:lnTo>
                    <a:pt x="30" y="340"/>
                  </a:lnTo>
                  <a:lnTo>
                    <a:pt x="30" y="366"/>
                  </a:lnTo>
                  <a:close/>
                  <a:moveTo>
                    <a:pt x="30" y="328"/>
                  </a:moveTo>
                  <a:lnTo>
                    <a:pt x="17" y="328"/>
                  </a:lnTo>
                  <a:lnTo>
                    <a:pt x="17" y="298"/>
                  </a:lnTo>
                  <a:lnTo>
                    <a:pt x="30" y="298"/>
                  </a:lnTo>
                  <a:lnTo>
                    <a:pt x="30" y="328"/>
                  </a:lnTo>
                  <a:close/>
                  <a:moveTo>
                    <a:pt x="30" y="286"/>
                  </a:moveTo>
                  <a:lnTo>
                    <a:pt x="17" y="286"/>
                  </a:lnTo>
                  <a:lnTo>
                    <a:pt x="17" y="261"/>
                  </a:lnTo>
                  <a:lnTo>
                    <a:pt x="30" y="261"/>
                  </a:lnTo>
                  <a:lnTo>
                    <a:pt x="30" y="286"/>
                  </a:lnTo>
                  <a:close/>
                  <a:moveTo>
                    <a:pt x="30" y="244"/>
                  </a:moveTo>
                  <a:lnTo>
                    <a:pt x="17" y="244"/>
                  </a:lnTo>
                  <a:lnTo>
                    <a:pt x="17" y="219"/>
                  </a:lnTo>
                  <a:lnTo>
                    <a:pt x="30" y="219"/>
                  </a:lnTo>
                  <a:lnTo>
                    <a:pt x="30" y="244"/>
                  </a:lnTo>
                  <a:close/>
                  <a:moveTo>
                    <a:pt x="30" y="206"/>
                  </a:moveTo>
                  <a:lnTo>
                    <a:pt x="17" y="206"/>
                  </a:lnTo>
                  <a:lnTo>
                    <a:pt x="17" y="177"/>
                  </a:lnTo>
                  <a:lnTo>
                    <a:pt x="30" y="177"/>
                  </a:lnTo>
                  <a:lnTo>
                    <a:pt x="30" y="206"/>
                  </a:lnTo>
                  <a:close/>
                  <a:moveTo>
                    <a:pt x="30" y="164"/>
                  </a:moveTo>
                  <a:lnTo>
                    <a:pt x="17" y="164"/>
                  </a:lnTo>
                  <a:lnTo>
                    <a:pt x="17" y="139"/>
                  </a:lnTo>
                  <a:lnTo>
                    <a:pt x="30" y="139"/>
                  </a:lnTo>
                  <a:lnTo>
                    <a:pt x="30" y="164"/>
                  </a:lnTo>
                  <a:close/>
                  <a:moveTo>
                    <a:pt x="30" y="126"/>
                  </a:moveTo>
                  <a:lnTo>
                    <a:pt x="17" y="126"/>
                  </a:lnTo>
                  <a:lnTo>
                    <a:pt x="17" y="97"/>
                  </a:lnTo>
                  <a:lnTo>
                    <a:pt x="30" y="97"/>
                  </a:lnTo>
                  <a:lnTo>
                    <a:pt x="30" y="126"/>
                  </a:lnTo>
                  <a:close/>
                  <a:moveTo>
                    <a:pt x="30" y="84"/>
                  </a:moveTo>
                  <a:lnTo>
                    <a:pt x="17" y="84"/>
                  </a:lnTo>
                  <a:lnTo>
                    <a:pt x="17" y="59"/>
                  </a:lnTo>
                  <a:lnTo>
                    <a:pt x="30" y="59"/>
                  </a:lnTo>
                  <a:lnTo>
                    <a:pt x="30" y="84"/>
                  </a:lnTo>
                  <a:close/>
                  <a:moveTo>
                    <a:pt x="59" y="408"/>
                  </a:moveTo>
                  <a:lnTo>
                    <a:pt x="42" y="408"/>
                  </a:lnTo>
                  <a:lnTo>
                    <a:pt x="42" y="378"/>
                  </a:lnTo>
                  <a:lnTo>
                    <a:pt x="59" y="378"/>
                  </a:lnTo>
                  <a:lnTo>
                    <a:pt x="59" y="408"/>
                  </a:lnTo>
                  <a:close/>
                  <a:moveTo>
                    <a:pt x="59" y="366"/>
                  </a:moveTo>
                  <a:lnTo>
                    <a:pt x="42" y="366"/>
                  </a:lnTo>
                  <a:lnTo>
                    <a:pt x="42" y="340"/>
                  </a:lnTo>
                  <a:lnTo>
                    <a:pt x="59" y="340"/>
                  </a:lnTo>
                  <a:lnTo>
                    <a:pt x="59" y="366"/>
                  </a:lnTo>
                  <a:close/>
                  <a:moveTo>
                    <a:pt x="59" y="328"/>
                  </a:moveTo>
                  <a:lnTo>
                    <a:pt x="42" y="328"/>
                  </a:lnTo>
                  <a:lnTo>
                    <a:pt x="42" y="298"/>
                  </a:lnTo>
                  <a:lnTo>
                    <a:pt x="59" y="298"/>
                  </a:lnTo>
                  <a:lnTo>
                    <a:pt x="59" y="328"/>
                  </a:lnTo>
                  <a:close/>
                  <a:moveTo>
                    <a:pt x="59" y="286"/>
                  </a:moveTo>
                  <a:lnTo>
                    <a:pt x="42" y="286"/>
                  </a:lnTo>
                  <a:lnTo>
                    <a:pt x="42" y="261"/>
                  </a:lnTo>
                  <a:lnTo>
                    <a:pt x="59" y="261"/>
                  </a:lnTo>
                  <a:lnTo>
                    <a:pt x="59" y="286"/>
                  </a:lnTo>
                  <a:close/>
                  <a:moveTo>
                    <a:pt x="59" y="244"/>
                  </a:moveTo>
                  <a:lnTo>
                    <a:pt x="42" y="244"/>
                  </a:lnTo>
                  <a:lnTo>
                    <a:pt x="42" y="219"/>
                  </a:lnTo>
                  <a:lnTo>
                    <a:pt x="59" y="219"/>
                  </a:lnTo>
                  <a:lnTo>
                    <a:pt x="59" y="244"/>
                  </a:lnTo>
                  <a:close/>
                  <a:moveTo>
                    <a:pt x="59" y="206"/>
                  </a:moveTo>
                  <a:lnTo>
                    <a:pt x="42" y="206"/>
                  </a:lnTo>
                  <a:lnTo>
                    <a:pt x="42" y="177"/>
                  </a:lnTo>
                  <a:lnTo>
                    <a:pt x="59" y="177"/>
                  </a:lnTo>
                  <a:lnTo>
                    <a:pt x="59" y="206"/>
                  </a:lnTo>
                  <a:close/>
                  <a:moveTo>
                    <a:pt x="59" y="164"/>
                  </a:moveTo>
                  <a:lnTo>
                    <a:pt x="42" y="164"/>
                  </a:lnTo>
                  <a:lnTo>
                    <a:pt x="42" y="139"/>
                  </a:lnTo>
                  <a:lnTo>
                    <a:pt x="59" y="139"/>
                  </a:lnTo>
                  <a:lnTo>
                    <a:pt x="59" y="164"/>
                  </a:lnTo>
                  <a:close/>
                  <a:moveTo>
                    <a:pt x="59" y="126"/>
                  </a:moveTo>
                  <a:lnTo>
                    <a:pt x="42" y="126"/>
                  </a:lnTo>
                  <a:lnTo>
                    <a:pt x="42" y="97"/>
                  </a:lnTo>
                  <a:lnTo>
                    <a:pt x="59" y="97"/>
                  </a:lnTo>
                  <a:lnTo>
                    <a:pt x="59" y="126"/>
                  </a:lnTo>
                  <a:close/>
                  <a:moveTo>
                    <a:pt x="59" y="84"/>
                  </a:moveTo>
                  <a:lnTo>
                    <a:pt x="42" y="84"/>
                  </a:lnTo>
                  <a:lnTo>
                    <a:pt x="42" y="59"/>
                  </a:lnTo>
                  <a:lnTo>
                    <a:pt x="59" y="59"/>
                  </a:lnTo>
                  <a:lnTo>
                    <a:pt x="59" y="84"/>
                  </a:lnTo>
                  <a:close/>
                  <a:moveTo>
                    <a:pt x="84" y="408"/>
                  </a:moveTo>
                  <a:lnTo>
                    <a:pt x="68" y="408"/>
                  </a:lnTo>
                  <a:lnTo>
                    <a:pt x="68" y="378"/>
                  </a:lnTo>
                  <a:lnTo>
                    <a:pt x="84" y="378"/>
                  </a:lnTo>
                  <a:lnTo>
                    <a:pt x="84" y="408"/>
                  </a:lnTo>
                  <a:close/>
                  <a:moveTo>
                    <a:pt x="84" y="366"/>
                  </a:moveTo>
                  <a:lnTo>
                    <a:pt x="68" y="366"/>
                  </a:lnTo>
                  <a:lnTo>
                    <a:pt x="68" y="340"/>
                  </a:lnTo>
                  <a:lnTo>
                    <a:pt x="84" y="340"/>
                  </a:lnTo>
                  <a:lnTo>
                    <a:pt x="84" y="366"/>
                  </a:lnTo>
                  <a:close/>
                  <a:moveTo>
                    <a:pt x="84" y="328"/>
                  </a:moveTo>
                  <a:lnTo>
                    <a:pt x="68" y="328"/>
                  </a:lnTo>
                  <a:lnTo>
                    <a:pt x="68" y="298"/>
                  </a:lnTo>
                  <a:lnTo>
                    <a:pt x="84" y="298"/>
                  </a:lnTo>
                  <a:lnTo>
                    <a:pt x="84" y="328"/>
                  </a:lnTo>
                  <a:close/>
                  <a:moveTo>
                    <a:pt x="84" y="286"/>
                  </a:moveTo>
                  <a:lnTo>
                    <a:pt x="68" y="286"/>
                  </a:lnTo>
                  <a:lnTo>
                    <a:pt x="68" y="261"/>
                  </a:lnTo>
                  <a:lnTo>
                    <a:pt x="84" y="261"/>
                  </a:lnTo>
                  <a:lnTo>
                    <a:pt x="84" y="286"/>
                  </a:lnTo>
                  <a:close/>
                  <a:moveTo>
                    <a:pt x="84" y="244"/>
                  </a:moveTo>
                  <a:lnTo>
                    <a:pt x="68" y="244"/>
                  </a:lnTo>
                  <a:lnTo>
                    <a:pt x="68" y="219"/>
                  </a:lnTo>
                  <a:lnTo>
                    <a:pt x="84" y="219"/>
                  </a:lnTo>
                  <a:lnTo>
                    <a:pt x="84" y="244"/>
                  </a:lnTo>
                  <a:close/>
                  <a:moveTo>
                    <a:pt x="84" y="206"/>
                  </a:moveTo>
                  <a:lnTo>
                    <a:pt x="68" y="206"/>
                  </a:lnTo>
                  <a:lnTo>
                    <a:pt x="68" y="177"/>
                  </a:lnTo>
                  <a:lnTo>
                    <a:pt x="84" y="177"/>
                  </a:lnTo>
                  <a:lnTo>
                    <a:pt x="84" y="206"/>
                  </a:lnTo>
                  <a:close/>
                  <a:moveTo>
                    <a:pt x="84" y="164"/>
                  </a:moveTo>
                  <a:lnTo>
                    <a:pt x="68" y="164"/>
                  </a:lnTo>
                  <a:lnTo>
                    <a:pt x="68" y="139"/>
                  </a:lnTo>
                  <a:lnTo>
                    <a:pt x="84" y="139"/>
                  </a:lnTo>
                  <a:lnTo>
                    <a:pt x="84" y="164"/>
                  </a:lnTo>
                  <a:close/>
                  <a:moveTo>
                    <a:pt x="84" y="126"/>
                  </a:moveTo>
                  <a:lnTo>
                    <a:pt x="68" y="126"/>
                  </a:lnTo>
                  <a:lnTo>
                    <a:pt x="68" y="97"/>
                  </a:lnTo>
                  <a:lnTo>
                    <a:pt x="84" y="97"/>
                  </a:lnTo>
                  <a:lnTo>
                    <a:pt x="84" y="126"/>
                  </a:lnTo>
                  <a:close/>
                  <a:moveTo>
                    <a:pt x="84" y="84"/>
                  </a:moveTo>
                  <a:lnTo>
                    <a:pt x="68" y="84"/>
                  </a:lnTo>
                  <a:lnTo>
                    <a:pt x="68" y="59"/>
                  </a:lnTo>
                  <a:lnTo>
                    <a:pt x="84" y="59"/>
                  </a:lnTo>
                  <a:lnTo>
                    <a:pt x="84" y="84"/>
                  </a:lnTo>
                  <a:close/>
                  <a:moveTo>
                    <a:pt x="110" y="408"/>
                  </a:moveTo>
                  <a:lnTo>
                    <a:pt x="97" y="408"/>
                  </a:lnTo>
                  <a:lnTo>
                    <a:pt x="97" y="378"/>
                  </a:lnTo>
                  <a:lnTo>
                    <a:pt x="110" y="378"/>
                  </a:lnTo>
                  <a:lnTo>
                    <a:pt x="110" y="408"/>
                  </a:lnTo>
                  <a:close/>
                  <a:moveTo>
                    <a:pt x="110" y="366"/>
                  </a:moveTo>
                  <a:lnTo>
                    <a:pt x="97" y="366"/>
                  </a:lnTo>
                  <a:lnTo>
                    <a:pt x="97" y="340"/>
                  </a:lnTo>
                  <a:lnTo>
                    <a:pt x="110" y="340"/>
                  </a:lnTo>
                  <a:lnTo>
                    <a:pt x="110" y="366"/>
                  </a:lnTo>
                  <a:close/>
                  <a:moveTo>
                    <a:pt x="110" y="328"/>
                  </a:moveTo>
                  <a:lnTo>
                    <a:pt x="97" y="328"/>
                  </a:lnTo>
                  <a:lnTo>
                    <a:pt x="97" y="298"/>
                  </a:lnTo>
                  <a:lnTo>
                    <a:pt x="110" y="298"/>
                  </a:lnTo>
                  <a:lnTo>
                    <a:pt x="110" y="328"/>
                  </a:lnTo>
                  <a:close/>
                  <a:moveTo>
                    <a:pt x="110" y="286"/>
                  </a:moveTo>
                  <a:lnTo>
                    <a:pt x="97" y="286"/>
                  </a:lnTo>
                  <a:lnTo>
                    <a:pt x="97" y="261"/>
                  </a:lnTo>
                  <a:lnTo>
                    <a:pt x="110" y="261"/>
                  </a:lnTo>
                  <a:lnTo>
                    <a:pt x="110" y="286"/>
                  </a:lnTo>
                  <a:close/>
                  <a:moveTo>
                    <a:pt x="110" y="244"/>
                  </a:moveTo>
                  <a:lnTo>
                    <a:pt x="97" y="244"/>
                  </a:lnTo>
                  <a:lnTo>
                    <a:pt x="97" y="219"/>
                  </a:lnTo>
                  <a:lnTo>
                    <a:pt x="110" y="219"/>
                  </a:lnTo>
                  <a:lnTo>
                    <a:pt x="110" y="244"/>
                  </a:lnTo>
                  <a:close/>
                  <a:moveTo>
                    <a:pt x="110" y="206"/>
                  </a:moveTo>
                  <a:lnTo>
                    <a:pt x="97" y="206"/>
                  </a:lnTo>
                  <a:lnTo>
                    <a:pt x="97" y="177"/>
                  </a:lnTo>
                  <a:lnTo>
                    <a:pt x="110" y="177"/>
                  </a:lnTo>
                  <a:lnTo>
                    <a:pt x="110" y="206"/>
                  </a:lnTo>
                  <a:close/>
                  <a:moveTo>
                    <a:pt x="110" y="164"/>
                  </a:moveTo>
                  <a:lnTo>
                    <a:pt x="97" y="164"/>
                  </a:lnTo>
                  <a:lnTo>
                    <a:pt x="97" y="139"/>
                  </a:lnTo>
                  <a:lnTo>
                    <a:pt x="110" y="139"/>
                  </a:lnTo>
                  <a:lnTo>
                    <a:pt x="110" y="164"/>
                  </a:lnTo>
                  <a:close/>
                  <a:moveTo>
                    <a:pt x="110" y="126"/>
                  </a:moveTo>
                  <a:lnTo>
                    <a:pt x="97" y="126"/>
                  </a:lnTo>
                  <a:lnTo>
                    <a:pt x="97" y="97"/>
                  </a:lnTo>
                  <a:lnTo>
                    <a:pt x="110" y="97"/>
                  </a:lnTo>
                  <a:lnTo>
                    <a:pt x="110" y="126"/>
                  </a:lnTo>
                  <a:close/>
                  <a:moveTo>
                    <a:pt x="110" y="84"/>
                  </a:moveTo>
                  <a:lnTo>
                    <a:pt x="97" y="84"/>
                  </a:lnTo>
                  <a:lnTo>
                    <a:pt x="97" y="59"/>
                  </a:lnTo>
                  <a:lnTo>
                    <a:pt x="110" y="59"/>
                  </a:lnTo>
                  <a:lnTo>
                    <a:pt x="110" y="84"/>
                  </a:lnTo>
                  <a:close/>
                  <a:moveTo>
                    <a:pt x="139" y="408"/>
                  </a:moveTo>
                  <a:lnTo>
                    <a:pt x="122" y="408"/>
                  </a:lnTo>
                  <a:lnTo>
                    <a:pt x="122" y="378"/>
                  </a:lnTo>
                  <a:lnTo>
                    <a:pt x="139" y="378"/>
                  </a:lnTo>
                  <a:lnTo>
                    <a:pt x="139" y="408"/>
                  </a:lnTo>
                  <a:close/>
                  <a:moveTo>
                    <a:pt x="139" y="366"/>
                  </a:moveTo>
                  <a:lnTo>
                    <a:pt x="122" y="366"/>
                  </a:lnTo>
                  <a:lnTo>
                    <a:pt x="122" y="340"/>
                  </a:lnTo>
                  <a:lnTo>
                    <a:pt x="139" y="340"/>
                  </a:lnTo>
                  <a:lnTo>
                    <a:pt x="139" y="366"/>
                  </a:lnTo>
                  <a:close/>
                  <a:moveTo>
                    <a:pt x="139" y="328"/>
                  </a:moveTo>
                  <a:lnTo>
                    <a:pt x="122" y="328"/>
                  </a:lnTo>
                  <a:lnTo>
                    <a:pt x="122" y="298"/>
                  </a:lnTo>
                  <a:lnTo>
                    <a:pt x="139" y="298"/>
                  </a:lnTo>
                  <a:lnTo>
                    <a:pt x="139" y="328"/>
                  </a:lnTo>
                  <a:close/>
                  <a:moveTo>
                    <a:pt x="139" y="286"/>
                  </a:moveTo>
                  <a:lnTo>
                    <a:pt x="122" y="286"/>
                  </a:lnTo>
                  <a:lnTo>
                    <a:pt x="122" y="261"/>
                  </a:lnTo>
                  <a:lnTo>
                    <a:pt x="139" y="261"/>
                  </a:lnTo>
                  <a:lnTo>
                    <a:pt x="139" y="286"/>
                  </a:lnTo>
                  <a:close/>
                  <a:moveTo>
                    <a:pt x="139" y="244"/>
                  </a:moveTo>
                  <a:lnTo>
                    <a:pt x="122" y="244"/>
                  </a:lnTo>
                  <a:lnTo>
                    <a:pt x="122" y="219"/>
                  </a:lnTo>
                  <a:lnTo>
                    <a:pt x="139" y="219"/>
                  </a:lnTo>
                  <a:lnTo>
                    <a:pt x="139" y="244"/>
                  </a:lnTo>
                  <a:close/>
                  <a:moveTo>
                    <a:pt x="139" y="206"/>
                  </a:moveTo>
                  <a:lnTo>
                    <a:pt x="122" y="206"/>
                  </a:lnTo>
                  <a:lnTo>
                    <a:pt x="122" y="177"/>
                  </a:lnTo>
                  <a:lnTo>
                    <a:pt x="139" y="177"/>
                  </a:lnTo>
                  <a:lnTo>
                    <a:pt x="139" y="206"/>
                  </a:lnTo>
                  <a:close/>
                  <a:moveTo>
                    <a:pt x="139" y="164"/>
                  </a:moveTo>
                  <a:lnTo>
                    <a:pt x="122" y="164"/>
                  </a:lnTo>
                  <a:lnTo>
                    <a:pt x="122" y="139"/>
                  </a:lnTo>
                  <a:lnTo>
                    <a:pt x="139" y="139"/>
                  </a:lnTo>
                  <a:lnTo>
                    <a:pt x="139" y="164"/>
                  </a:lnTo>
                  <a:close/>
                  <a:moveTo>
                    <a:pt x="139" y="126"/>
                  </a:moveTo>
                  <a:lnTo>
                    <a:pt x="122" y="126"/>
                  </a:lnTo>
                  <a:lnTo>
                    <a:pt x="122" y="97"/>
                  </a:lnTo>
                  <a:lnTo>
                    <a:pt x="139" y="97"/>
                  </a:lnTo>
                  <a:lnTo>
                    <a:pt x="139" y="126"/>
                  </a:lnTo>
                  <a:close/>
                  <a:moveTo>
                    <a:pt x="139" y="84"/>
                  </a:moveTo>
                  <a:lnTo>
                    <a:pt x="122" y="84"/>
                  </a:lnTo>
                  <a:lnTo>
                    <a:pt x="122" y="59"/>
                  </a:lnTo>
                  <a:lnTo>
                    <a:pt x="139" y="59"/>
                  </a:lnTo>
                  <a:lnTo>
                    <a:pt x="139" y="84"/>
                  </a:lnTo>
                  <a:close/>
                </a:path>
              </a:pathLst>
            </a:custGeom>
            <a:solidFill>
              <a:srgbClr val="54B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5" name="Freeform 18"/>
            <p:cNvSpPr>
              <a:spLocks noEditPoints="1" noChangeArrowheads="1"/>
            </p:cNvSpPr>
            <p:nvPr/>
          </p:nvSpPr>
          <p:spPr bwMode="auto">
            <a:xfrm>
              <a:off x="0" y="873125"/>
              <a:ext cx="173038" cy="566738"/>
            </a:xfrm>
            <a:custGeom>
              <a:avLst/>
              <a:gdLst>
                <a:gd name="T0" fmla="*/ 109 w 109"/>
                <a:gd name="T1" fmla="*/ 0 h 357"/>
                <a:gd name="T2" fmla="*/ 13 w 109"/>
                <a:gd name="T3" fmla="*/ 324 h 357"/>
                <a:gd name="T4" fmla="*/ 13 w 109"/>
                <a:gd name="T5" fmla="*/ 315 h 357"/>
                <a:gd name="T6" fmla="*/ 21 w 109"/>
                <a:gd name="T7" fmla="*/ 282 h 357"/>
                <a:gd name="T8" fmla="*/ 21 w 109"/>
                <a:gd name="T9" fmla="*/ 282 h 357"/>
                <a:gd name="T10" fmla="*/ 21 w 109"/>
                <a:gd name="T11" fmla="*/ 223 h 357"/>
                <a:gd name="T12" fmla="*/ 13 w 109"/>
                <a:gd name="T13" fmla="*/ 189 h 357"/>
                <a:gd name="T14" fmla="*/ 13 w 109"/>
                <a:gd name="T15" fmla="*/ 181 h 357"/>
                <a:gd name="T16" fmla="*/ 21 w 109"/>
                <a:gd name="T17" fmla="*/ 147 h 357"/>
                <a:gd name="T18" fmla="*/ 21 w 109"/>
                <a:gd name="T19" fmla="*/ 147 h 357"/>
                <a:gd name="T20" fmla="*/ 21 w 109"/>
                <a:gd name="T21" fmla="*/ 88 h 357"/>
                <a:gd name="T22" fmla="*/ 13 w 109"/>
                <a:gd name="T23" fmla="*/ 55 h 357"/>
                <a:gd name="T24" fmla="*/ 13 w 109"/>
                <a:gd name="T25" fmla="*/ 42 h 357"/>
                <a:gd name="T26" fmla="*/ 42 w 109"/>
                <a:gd name="T27" fmla="*/ 349 h 357"/>
                <a:gd name="T28" fmla="*/ 42 w 109"/>
                <a:gd name="T29" fmla="*/ 349 h 357"/>
                <a:gd name="T30" fmla="*/ 42 w 109"/>
                <a:gd name="T31" fmla="*/ 290 h 357"/>
                <a:gd name="T32" fmla="*/ 30 w 109"/>
                <a:gd name="T33" fmla="*/ 256 h 357"/>
                <a:gd name="T34" fmla="*/ 30 w 109"/>
                <a:gd name="T35" fmla="*/ 248 h 357"/>
                <a:gd name="T36" fmla="*/ 42 w 109"/>
                <a:gd name="T37" fmla="*/ 214 h 357"/>
                <a:gd name="T38" fmla="*/ 42 w 109"/>
                <a:gd name="T39" fmla="*/ 214 h 357"/>
                <a:gd name="T40" fmla="*/ 42 w 109"/>
                <a:gd name="T41" fmla="*/ 156 h 357"/>
                <a:gd name="T42" fmla="*/ 30 w 109"/>
                <a:gd name="T43" fmla="*/ 122 h 357"/>
                <a:gd name="T44" fmla="*/ 30 w 109"/>
                <a:gd name="T45" fmla="*/ 114 h 357"/>
                <a:gd name="T46" fmla="*/ 42 w 109"/>
                <a:gd name="T47" fmla="*/ 76 h 357"/>
                <a:gd name="T48" fmla="*/ 42 w 109"/>
                <a:gd name="T49" fmla="*/ 76 h 357"/>
                <a:gd name="T50" fmla="*/ 42 w 109"/>
                <a:gd name="T51" fmla="*/ 21 h 357"/>
                <a:gd name="T52" fmla="*/ 51 w 109"/>
                <a:gd name="T53" fmla="*/ 324 h 357"/>
                <a:gd name="T54" fmla="*/ 51 w 109"/>
                <a:gd name="T55" fmla="*/ 315 h 357"/>
                <a:gd name="T56" fmla="*/ 59 w 109"/>
                <a:gd name="T57" fmla="*/ 282 h 357"/>
                <a:gd name="T58" fmla="*/ 59 w 109"/>
                <a:gd name="T59" fmla="*/ 282 h 357"/>
                <a:gd name="T60" fmla="*/ 59 w 109"/>
                <a:gd name="T61" fmla="*/ 223 h 357"/>
                <a:gd name="T62" fmla="*/ 51 w 109"/>
                <a:gd name="T63" fmla="*/ 189 h 357"/>
                <a:gd name="T64" fmla="*/ 51 w 109"/>
                <a:gd name="T65" fmla="*/ 181 h 357"/>
                <a:gd name="T66" fmla="*/ 59 w 109"/>
                <a:gd name="T67" fmla="*/ 147 h 357"/>
                <a:gd name="T68" fmla="*/ 59 w 109"/>
                <a:gd name="T69" fmla="*/ 147 h 357"/>
                <a:gd name="T70" fmla="*/ 59 w 109"/>
                <a:gd name="T71" fmla="*/ 88 h 357"/>
                <a:gd name="T72" fmla="*/ 51 w 109"/>
                <a:gd name="T73" fmla="*/ 55 h 357"/>
                <a:gd name="T74" fmla="*/ 51 w 109"/>
                <a:gd name="T75" fmla="*/ 42 h 357"/>
                <a:gd name="T76" fmla="*/ 80 w 109"/>
                <a:gd name="T77" fmla="*/ 349 h 357"/>
                <a:gd name="T78" fmla="*/ 80 w 109"/>
                <a:gd name="T79" fmla="*/ 349 h 357"/>
                <a:gd name="T80" fmla="*/ 80 w 109"/>
                <a:gd name="T81" fmla="*/ 290 h 357"/>
                <a:gd name="T82" fmla="*/ 67 w 109"/>
                <a:gd name="T83" fmla="*/ 256 h 357"/>
                <a:gd name="T84" fmla="*/ 67 w 109"/>
                <a:gd name="T85" fmla="*/ 248 h 357"/>
                <a:gd name="T86" fmla="*/ 80 w 109"/>
                <a:gd name="T87" fmla="*/ 214 h 357"/>
                <a:gd name="T88" fmla="*/ 80 w 109"/>
                <a:gd name="T89" fmla="*/ 214 h 357"/>
                <a:gd name="T90" fmla="*/ 80 w 109"/>
                <a:gd name="T91" fmla="*/ 156 h 357"/>
                <a:gd name="T92" fmla="*/ 67 w 109"/>
                <a:gd name="T93" fmla="*/ 122 h 357"/>
                <a:gd name="T94" fmla="*/ 67 w 109"/>
                <a:gd name="T95" fmla="*/ 114 h 357"/>
                <a:gd name="T96" fmla="*/ 80 w 109"/>
                <a:gd name="T97" fmla="*/ 76 h 357"/>
                <a:gd name="T98" fmla="*/ 80 w 109"/>
                <a:gd name="T99" fmla="*/ 76 h 357"/>
                <a:gd name="T100" fmla="*/ 80 w 109"/>
                <a:gd name="T101" fmla="*/ 21 h 357"/>
                <a:gd name="T102" fmla="*/ 88 w 109"/>
                <a:gd name="T103" fmla="*/ 324 h 357"/>
                <a:gd name="T104" fmla="*/ 88 w 109"/>
                <a:gd name="T105" fmla="*/ 315 h 357"/>
                <a:gd name="T106" fmla="*/ 101 w 109"/>
                <a:gd name="T107" fmla="*/ 282 h 357"/>
                <a:gd name="T108" fmla="*/ 101 w 109"/>
                <a:gd name="T109" fmla="*/ 282 h 357"/>
                <a:gd name="T110" fmla="*/ 101 w 109"/>
                <a:gd name="T111" fmla="*/ 223 h 357"/>
                <a:gd name="T112" fmla="*/ 88 w 109"/>
                <a:gd name="T113" fmla="*/ 189 h 357"/>
                <a:gd name="T114" fmla="*/ 88 w 109"/>
                <a:gd name="T115" fmla="*/ 181 h 357"/>
                <a:gd name="T116" fmla="*/ 101 w 109"/>
                <a:gd name="T117" fmla="*/ 147 h 357"/>
                <a:gd name="T118" fmla="*/ 101 w 109"/>
                <a:gd name="T119" fmla="*/ 147 h 357"/>
                <a:gd name="T120" fmla="*/ 101 w 109"/>
                <a:gd name="T121" fmla="*/ 88 h 357"/>
                <a:gd name="T122" fmla="*/ 88 w 109"/>
                <a:gd name="T123" fmla="*/ 55 h 357"/>
                <a:gd name="T124" fmla="*/ 88 w 109"/>
                <a:gd name="T125" fmla="*/ 42 h 3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9"/>
                <a:gd name="T190" fmla="*/ 0 h 357"/>
                <a:gd name="T191" fmla="*/ 109 w 109"/>
                <a:gd name="T192" fmla="*/ 357 h 3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9" h="357">
                  <a:moveTo>
                    <a:pt x="0" y="0"/>
                  </a:moveTo>
                  <a:lnTo>
                    <a:pt x="0" y="357"/>
                  </a:lnTo>
                  <a:lnTo>
                    <a:pt x="109" y="357"/>
                  </a:lnTo>
                  <a:lnTo>
                    <a:pt x="109" y="0"/>
                  </a:lnTo>
                  <a:lnTo>
                    <a:pt x="0" y="0"/>
                  </a:lnTo>
                  <a:close/>
                  <a:moveTo>
                    <a:pt x="21" y="349"/>
                  </a:moveTo>
                  <a:lnTo>
                    <a:pt x="13" y="349"/>
                  </a:lnTo>
                  <a:lnTo>
                    <a:pt x="13" y="324"/>
                  </a:lnTo>
                  <a:lnTo>
                    <a:pt x="21" y="324"/>
                  </a:lnTo>
                  <a:lnTo>
                    <a:pt x="21" y="349"/>
                  </a:lnTo>
                  <a:close/>
                  <a:moveTo>
                    <a:pt x="21" y="315"/>
                  </a:moveTo>
                  <a:lnTo>
                    <a:pt x="13" y="315"/>
                  </a:lnTo>
                  <a:lnTo>
                    <a:pt x="13" y="290"/>
                  </a:lnTo>
                  <a:lnTo>
                    <a:pt x="21" y="290"/>
                  </a:lnTo>
                  <a:lnTo>
                    <a:pt x="21" y="315"/>
                  </a:lnTo>
                  <a:close/>
                  <a:moveTo>
                    <a:pt x="21" y="282"/>
                  </a:moveTo>
                  <a:lnTo>
                    <a:pt x="13" y="282"/>
                  </a:lnTo>
                  <a:lnTo>
                    <a:pt x="13" y="256"/>
                  </a:lnTo>
                  <a:lnTo>
                    <a:pt x="21" y="256"/>
                  </a:lnTo>
                  <a:lnTo>
                    <a:pt x="21" y="282"/>
                  </a:lnTo>
                  <a:close/>
                  <a:moveTo>
                    <a:pt x="21" y="248"/>
                  </a:moveTo>
                  <a:lnTo>
                    <a:pt x="13" y="248"/>
                  </a:lnTo>
                  <a:lnTo>
                    <a:pt x="13" y="223"/>
                  </a:lnTo>
                  <a:lnTo>
                    <a:pt x="21" y="223"/>
                  </a:lnTo>
                  <a:lnTo>
                    <a:pt x="21" y="248"/>
                  </a:lnTo>
                  <a:close/>
                  <a:moveTo>
                    <a:pt x="21" y="214"/>
                  </a:moveTo>
                  <a:lnTo>
                    <a:pt x="13" y="214"/>
                  </a:lnTo>
                  <a:lnTo>
                    <a:pt x="13" y="189"/>
                  </a:lnTo>
                  <a:lnTo>
                    <a:pt x="21" y="189"/>
                  </a:lnTo>
                  <a:lnTo>
                    <a:pt x="21" y="214"/>
                  </a:lnTo>
                  <a:close/>
                  <a:moveTo>
                    <a:pt x="21" y="181"/>
                  </a:moveTo>
                  <a:lnTo>
                    <a:pt x="13" y="181"/>
                  </a:lnTo>
                  <a:lnTo>
                    <a:pt x="13" y="156"/>
                  </a:lnTo>
                  <a:lnTo>
                    <a:pt x="21" y="156"/>
                  </a:lnTo>
                  <a:lnTo>
                    <a:pt x="21" y="181"/>
                  </a:lnTo>
                  <a:close/>
                  <a:moveTo>
                    <a:pt x="21" y="147"/>
                  </a:moveTo>
                  <a:lnTo>
                    <a:pt x="13" y="147"/>
                  </a:lnTo>
                  <a:lnTo>
                    <a:pt x="13" y="122"/>
                  </a:lnTo>
                  <a:lnTo>
                    <a:pt x="21" y="122"/>
                  </a:lnTo>
                  <a:lnTo>
                    <a:pt x="21" y="147"/>
                  </a:lnTo>
                  <a:close/>
                  <a:moveTo>
                    <a:pt x="21" y="114"/>
                  </a:moveTo>
                  <a:lnTo>
                    <a:pt x="13" y="114"/>
                  </a:lnTo>
                  <a:lnTo>
                    <a:pt x="13" y="88"/>
                  </a:lnTo>
                  <a:lnTo>
                    <a:pt x="21" y="88"/>
                  </a:lnTo>
                  <a:lnTo>
                    <a:pt x="21" y="114"/>
                  </a:lnTo>
                  <a:close/>
                  <a:moveTo>
                    <a:pt x="21" y="76"/>
                  </a:moveTo>
                  <a:lnTo>
                    <a:pt x="13" y="76"/>
                  </a:lnTo>
                  <a:lnTo>
                    <a:pt x="13" y="55"/>
                  </a:lnTo>
                  <a:lnTo>
                    <a:pt x="21" y="55"/>
                  </a:lnTo>
                  <a:lnTo>
                    <a:pt x="21" y="76"/>
                  </a:lnTo>
                  <a:close/>
                  <a:moveTo>
                    <a:pt x="21" y="42"/>
                  </a:moveTo>
                  <a:lnTo>
                    <a:pt x="13" y="42"/>
                  </a:lnTo>
                  <a:lnTo>
                    <a:pt x="13" y="21"/>
                  </a:lnTo>
                  <a:lnTo>
                    <a:pt x="21" y="21"/>
                  </a:lnTo>
                  <a:lnTo>
                    <a:pt x="21" y="42"/>
                  </a:lnTo>
                  <a:close/>
                  <a:moveTo>
                    <a:pt x="42" y="349"/>
                  </a:moveTo>
                  <a:lnTo>
                    <a:pt x="30" y="349"/>
                  </a:lnTo>
                  <a:lnTo>
                    <a:pt x="30" y="324"/>
                  </a:lnTo>
                  <a:lnTo>
                    <a:pt x="42" y="324"/>
                  </a:lnTo>
                  <a:lnTo>
                    <a:pt x="42" y="349"/>
                  </a:lnTo>
                  <a:close/>
                  <a:moveTo>
                    <a:pt x="42" y="315"/>
                  </a:moveTo>
                  <a:lnTo>
                    <a:pt x="30" y="315"/>
                  </a:lnTo>
                  <a:lnTo>
                    <a:pt x="30" y="290"/>
                  </a:lnTo>
                  <a:lnTo>
                    <a:pt x="42" y="290"/>
                  </a:lnTo>
                  <a:lnTo>
                    <a:pt x="42" y="315"/>
                  </a:lnTo>
                  <a:close/>
                  <a:moveTo>
                    <a:pt x="42" y="282"/>
                  </a:moveTo>
                  <a:lnTo>
                    <a:pt x="30" y="282"/>
                  </a:lnTo>
                  <a:lnTo>
                    <a:pt x="30" y="256"/>
                  </a:lnTo>
                  <a:lnTo>
                    <a:pt x="42" y="256"/>
                  </a:lnTo>
                  <a:lnTo>
                    <a:pt x="42" y="282"/>
                  </a:lnTo>
                  <a:close/>
                  <a:moveTo>
                    <a:pt x="42" y="248"/>
                  </a:moveTo>
                  <a:lnTo>
                    <a:pt x="30" y="248"/>
                  </a:lnTo>
                  <a:lnTo>
                    <a:pt x="30" y="223"/>
                  </a:lnTo>
                  <a:lnTo>
                    <a:pt x="42" y="223"/>
                  </a:lnTo>
                  <a:lnTo>
                    <a:pt x="42" y="248"/>
                  </a:lnTo>
                  <a:close/>
                  <a:moveTo>
                    <a:pt x="42" y="214"/>
                  </a:moveTo>
                  <a:lnTo>
                    <a:pt x="30" y="214"/>
                  </a:lnTo>
                  <a:lnTo>
                    <a:pt x="30" y="189"/>
                  </a:lnTo>
                  <a:lnTo>
                    <a:pt x="42" y="189"/>
                  </a:lnTo>
                  <a:lnTo>
                    <a:pt x="42" y="214"/>
                  </a:lnTo>
                  <a:close/>
                  <a:moveTo>
                    <a:pt x="42" y="181"/>
                  </a:moveTo>
                  <a:lnTo>
                    <a:pt x="30" y="181"/>
                  </a:lnTo>
                  <a:lnTo>
                    <a:pt x="30" y="156"/>
                  </a:lnTo>
                  <a:lnTo>
                    <a:pt x="42" y="156"/>
                  </a:lnTo>
                  <a:lnTo>
                    <a:pt x="42" y="181"/>
                  </a:lnTo>
                  <a:close/>
                  <a:moveTo>
                    <a:pt x="42" y="147"/>
                  </a:moveTo>
                  <a:lnTo>
                    <a:pt x="30" y="147"/>
                  </a:lnTo>
                  <a:lnTo>
                    <a:pt x="30" y="122"/>
                  </a:lnTo>
                  <a:lnTo>
                    <a:pt x="42" y="122"/>
                  </a:lnTo>
                  <a:lnTo>
                    <a:pt x="42" y="147"/>
                  </a:lnTo>
                  <a:close/>
                  <a:moveTo>
                    <a:pt x="42" y="114"/>
                  </a:moveTo>
                  <a:lnTo>
                    <a:pt x="30" y="114"/>
                  </a:lnTo>
                  <a:lnTo>
                    <a:pt x="30" y="88"/>
                  </a:lnTo>
                  <a:lnTo>
                    <a:pt x="42" y="88"/>
                  </a:lnTo>
                  <a:lnTo>
                    <a:pt x="42" y="114"/>
                  </a:lnTo>
                  <a:close/>
                  <a:moveTo>
                    <a:pt x="42" y="76"/>
                  </a:moveTo>
                  <a:lnTo>
                    <a:pt x="30" y="76"/>
                  </a:lnTo>
                  <a:lnTo>
                    <a:pt x="30" y="55"/>
                  </a:lnTo>
                  <a:lnTo>
                    <a:pt x="42" y="55"/>
                  </a:lnTo>
                  <a:lnTo>
                    <a:pt x="42" y="76"/>
                  </a:lnTo>
                  <a:close/>
                  <a:moveTo>
                    <a:pt x="42" y="42"/>
                  </a:moveTo>
                  <a:lnTo>
                    <a:pt x="30" y="42"/>
                  </a:lnTo>
                  <a:lnTo>
                    <a:pt x="30" y="21"/>
                  </a:lnTo>
                  <a:lnTo>
                    <a:pt x="42" y="21"/>
                  </a:lnTo>
                  <a:lnTo>
                    <a:pt x="42" y="42"/>
                  </a:lnTo>
                  <a:close/>
                  <a:moveTo>
                    <a:pt x="59" y="349"/>
                  </a:moveTo>
                  <a:lnTo>
                    <a:pt x="51" y="349"/>
                  </a:lnTo>
                  <a:lnTo>
                    <a:pt x="51" y="324"/>
                  </a:lnTo>
                  <a:lnTo>
                    <a:pt x="59" y="324"/>
                  </a:lnTo>
                  <a:lnTo>
                    <a:pt x="59" y="349"/>
                  </a:lnTo>
                  <a:close/>
                  <a:moveTo>
                    <a:pt x="59" y="315"/>
                  </a:moveTo>
                  <a:lnTo>
                    <a:pt x="51" y="315"/>
                  </a:lnTo>
                  <a:lnTo>
                    <a:pt x="51" y="290"/>
                  </a:lnTo>
                  <a:lnTo>
                    <a:pt x="59" y="290"/>
                  </a:lnTo>
                  <a:lnTo>
                    <a:pt x="59" y="315"/>
                  </a:lnTo>
                  <a:close/>
                  <a:moveTo>
                    <a:pt x="59" y="282"/>
                  </a:moveTo>
                  <a:lnTo>
                    <a:pt x="51" y="282"/>
                  </a:lnTo>
                  <a:lnTo>
                    <a:pt x="51" y="256"/>
                  </a:lnTo>
                  <a:lnTo>
                    <a:pt x="59" y="256"/>
                  </a:lnTo>
                  <a:lnTo>
                    <a:pt x="59" y="282"/>
                  </a:lnTo>
                  <a:close/>
                  <a:moveTo>
                    <a:pt x="59" y="248"/>
                  </a:moveTo>
                  <a:lnTo>
                    <a:pt x="51" y="248"/>
                  </a:lnTo>
                  <a:lnTo>
                    <a:pt x="51" y="223"/>
                  </a:lnTo>
                  <a:lnTo>
                    <a:pt x="59" y="223"/>
                  </a:lnTo>
                  <a:lnTo>
                    <a:pt x="59" y="248"/>
                  </a:lnTo>
                  <a:close/>
                  <a:moveTo>
                    <a:pt x="59" y="214"/>
                  </a:moveTo>
                  <a:lnTo>
                    <a:pt x="51" y="214"/>
                  </a:lnTo>
                  <a:lnTo>
                    <a:pt x="51" y="189"/>
                  </a:lnTo>
                  <a:lnTo>
                    <a:pt x="59" y="189"/>
                  </a:lnTo>
                  <a:lnTo>
                    <a:pt x="59" y="214"/>
                  </a:lnTo>
                  <a:close/>
                  <a:moveTo>
                    <a:pt x="59" y="181"/>
                  </a:moveTo>
                  <a:lnTo>
                    <a:pt x="51" y="181"/>
                  </a:lnTo>
                  <a:lnTo>
                    <a:pt x="51" y="156"/>
                  </a:lnTo>
                  <a:lnTo>
                    <a:pt x="59" y="156"/>
                  </a:lnTo>
                  <a:lnTo>
                    <a:pt x="59" y="181"/>
                  </a:lnTo>
                  <a:close/>
                  <a:moveTo>
                    <a:pt x="59" y="147"/>
                  </a:moveTo>
                  <a:lnTo>
                    <a:pt x="51" y="147"/>
                  </a:lnTo>
                  <a:lnTo>
                    <a:pt x="51" y="122"/>
                  </a:lnTo>
                  <a:lnTo>
                    <a:pt x="59" y="122"/>
                  </a:lnTo>
                  <a:lnTo>
                    <a:pt x="59" y="147"/>
                  </a:lnTo>
                  <a:close/>
                  <a:moveTo>
                    <a:pt x="59" y="114"/>
                  </a:moveTo>
                  <a:lnTo>
                    <a:pt x="51" y="114"/>
                  </a:lnTo>
                  <a:lnTo>
                    <a:pt x="51" y="88"/>
                  </a:lnTo>
                  <a:lnTo>
                    <a:pt x="59" y="88"/>
                  </a:lnTo>
                  <a:lnTo>
                    <a:pt x="59" y="114"/>
                  </a:lnTo>
                  <a:close/>
                  <a:moveTo>
                    <a:pt x="59" y="76"/>
                  </a:moveTo>
                  <a:lnTo>
                    <a:pt x="51" y="76"/>
                  </a:lnTo>
                  <a:lnTo>
                    <a:pt x="51" y="55"/>
                  </a:lnTo>
                  <a:lnTo>
                    <a:pt x="59" y="55"/>
                  </a:lnTo>
                  <a:lnTo>
                    <a:pt x="59" y="76"/>
                  </a:lnTo>
                  <a:close/>
                  <a:moveTo>
                    <a:pt x="59" y="42"/>
                  </a:moveTo>
                  <a:lnTo>
                    <a:pt x="51" y="42"/>
                  </a:lnTo>
                  <a:lnTo>
                    <a:pt x="51" y="21"/>
                  </a:lnTo>
                  <a:lnTo>
                    <a:pt x="59" y="21"/>
                  </a:lnTo>
                  <a:lnTo>
                    <a:pt x="59" y="42"/>
                  </a:lnTo>
                  <a:close/>
                  <a:moveTo>
                    <a:pt x="80" y="349"/>
                  </a:moveTo>
                  <a:lnTo>
                    <a:pt x="67" y="349"/>
                  </a:lnTo>
                  <a:lnTo>
                    <a:pt x="67" y="324"/>
                  </a:lnTo>
                  <a:lnTo>
                    <a:pt x="80" y="324"/>
                  </a:lnTo>
                  <a:lnTo>
                    <a:pt x="80" y="349"/>
                  </a:lnTo>
                  <a:close/>
                  <a:moveTo>
                    <a:pt x="80" y="315"/>
                  </a:moveTo>
                  <a:lnTo>
                    <a:pt x="67" y="315"/>
                  </a:lnTo>
                  <a:lnTo>
                    <a:pt x="67" y="290"/>
                  </a:lnTo>
                  <a:lnTo>
                    <a:pt x="80" y="290"/>
                  </a:lnTo>
                  <a:lnTo>
                    <a:pt x="80" y="315"/>
                  </a:lnTo>
                  <a:close/>
                  <a:moveTo>
                    <a:pt x="80" y="282"/>
                  </a:moveTo>
                  <a:lnTo>
                    <a:pt x="67" y="282"/>
                  </a:lnTo>
                  <a:lnTo>
                    <a:pt x="67" y="256"/>
                  </a:lnTo>
                  <a:lnTo>
                    <a:pt x="80" y="256"/>
                  </a:lnTo>
                  <a:lnTo>
                    <a:pt x="80" y="282"/>
                  </a:lnTo>
                  <a:close/>
                  <a:moveTo>
                    <a:pt x="80" y="248"/>
                  </a:moveTo>
                  <a:lnTo>
                    <a:pt x="67" y="248"/>
                  </a:lnTo>
                  <a:lnTo>
                    <a:pt x="67" y="223"/>
                  </a:lnTo>
                  <a:lnTo>
                    <a:pt x="80" y="223"/>
                  </a:lnTo>
                  <a:lnTo>
                    <a:pt x="80" y="248"/>
                  </a:lnTo>
                  <a:close/>
                  <a:moveTo>
                    <a:pt x="80" y="214"/>
                  </a:moveTo>
                  <a:lnTo>
                    <a:pt x="67" y="214"/>
                  </a:lnTo>
                  <a:lnTo>
                    <a:pt x="67" y="189"/>
                  </a:lnTo>
                  <a:lnTo>
                    <a:pt x="80" y="189"/>
                  </a:lnTo>
                  <a:lnTo>
                    <a:pt x="80" y="214"/>
                  </a:lnTo>
                  <a:close/>
                  <a:moveTo>
                    <a:pt x="80" y="181"/>
                  </a:moveTo>
                  <a:lnTo>
                    <a:pt x="67" y="181"/>
                  </a:lnTo>
                  <a:lnTo>
                    <a:pt x="67" y="156"/>
                  </a:lnTo>
                  <a:lnTo>
                    <a:pt x="80" y="156"/>
                  </a:lnTo>
                  <a:lnTo>
                    <a:pt x="80" y="181"/>
                  </a:lnTo>
                  <a:close/>
                  <a:moveTo>
                    <a:pt x="80" y="147"/>
                  </a:moveTo>
                  <a:lnTo>
                    <a:pt x="67" y="147"/>
                  </a:lnTo>
                  <a:lnTo>
                    <a:pt x="67" y="122"/>
                  </a:lnTo>
                  <a:lnTo>
                    <a:pt x="80" y="122"/>
                  </a:lnTo>
                  <a:lnTo>
                    <a:pt x="80" y="147"/>
                  </a:lnTo>
                  <a:close/>
                  <a:moveTo>
                    <a:pt x="80" y="114"/>
                  </a:moveTo>
                  <a:lnTo>
                    <a:pt x="67" y="114"/>
                  </a:lnTo>
                  <a:lnTo>
                    <a:pt x="67" y="88"/>
                  </a:lnTo>
                  <a:lnTo>
                    <a:pt x="80" y="88"/>
                  </a:lnTo>
                  <a:lnTo>
                    <a:pt x="80" y="114"/>
                  </a:lnTo>
                  <a:close/>
                  <a:moveTo>
                    <a:pt x="80" y="76"/>
                  </a:moveTo>
                  <a:lnTo>
                    <a:pt x="67" y="76"/>
                  </a:lnTo>
                  <a:lnTo>
                    <a:pt x="67" y="55"/>
                  </a:lnTo>
                  <a:lnTo>
                    <a:pt x="80" y="55"/>
                  </a:lnTo>
                  <a:lnTo>
                    <a:pt x="80" y="76"/>
                  </a:lnTo>
                  <a:close/>
                  <a:moveTo>
                    <a:pt x="80" y="42"/>
                  </a:moveTo>
                  <a:lnTo>
                    <a:pt x="67" y="42"/>
                  </a:lnTo>
                  <a:lnTo>
                    <a:pt x="67" y="21"/>
                  </a:lnTo>
                  <a:lnTo>
                    <a:pt x="80" y="21"/>
                  </a:lnTo>
                  <a:lnTo>
                    <a:pt x="80" y="42"/>
                  </a:lnTo>
                  <a:close/>
                  <a:moveTo>
                    <a:pt x="101" y="349"/>
                  </a:moveTo>
                  <a:lnTo>
                    <a:pt x="88" y="349"/>
                  </a:lnTo>
                  <a:lnTo>
                    <a:pt x="88" y="324"/>
                  </a:lnTo>
                  <a:lnTo>
                    <a:pt x="101" y="324"/>
                  </a:lnTo>
                  <a:lnTo>
                    <a:pt x="101" y="349"/>
                  </a:lnTo>
                  <a:close/>
                  <a:moveTo>
                    <a:pt x="101" y="315"/>
                  </a:moveTo>
                  <a:lnTo>
                    <a:pt x="88" y="315"/>
                  </a:lnTo>
                  <a:lnTo>
                    <a:pt x="88" y="290"/>
                  </a:lnTo>
                  <a:lnTo>
                    <a:pt x="101" y="290"/>
                  </a:lnTo>
                  <a:lnTo>
                    <a:pt x="101" y="315"/>
                  </a:lnTo>
                  <a:close/>
                  <a:moveTo>
                    <a:pt x="101" y="282"/>
                  </a:moveTo>
                  <a:lnTo>
                    <a:pt x="88" y="282"/>
                  </a:lnTo>
                  <a:lnTo>
                    <a:pt x="88" y="256"/>
                  </a:lnTo>
                  <a:lnTo>
                    <a:pt x="101" y="256"/>
                  </a:lnTo>
                  <a:lnTo>
                    <a:pt x="101" y="282"/>
                  </a:lnTo>
                  <a:close/>
                  <a:moveTo>
                    <a:pt x="101" y="248"/>
                  </a:moveTo>
                  <a:lnTo>
                    <a:pt x="88" y="248"/>
                  </a:lnTo>
                  <a:lnTo>
                    <a:pt x="88" y="223"/>
                  </a:lnTo>
                  <a:lnTo>
                    <a:pt x="101" y="223"/>
                  </a:lnTo>
                  <a:lnTo>
                    <a:pt x="101" y="248"/>
                  </a:lnTo>
                  <a:close/>
                  <a:moveTo>
                    <a:pt x="101" y="214"/>
                  </a:moveTo>
                  <a:lnTo>
                    <a:pt x="88" y="214"/>
                  </a:lnTo>
                  <a:lnTo>
                    <a:pt x="88" y="189"/>
                  </a:lnTo>
                  <a:lnTo>
                    <a:pt x="101" y="189"/>
                  </a:lnTo>
                  <a:lnTo>
                    <a:pt x="101" y="214"/>
                  </a:lnTo>
                  <a:close/>
                  <a:moveTo>
                    <a:pt x="101" y="181"/>
                  </a:moveTo>
                  <a:lnTo>
                    <a:pt x="88" y="181"/>
                  </a:lnTo>
                  <a:lnTo>
                    <a:pt x="88" y="156"/>
                  </a:lnTo>
                  <a:lnTo>
                    <a:pt x="101" y="156"/>
                  </a:lnTo>
                  <a:lnTo>
                    <a:pt x="101" y="181"/>
                  </a:lnTo>
                  <a:close/>
                  <a:moveTo>
                    <a:pt x="101" y="147"/>
                  </a:moveTo>
                  <a:lnTo>
                    <a:pt x="88" y="147"/>
                  </a:lnTo>
                  <a:lnTo>
                    <a:pt x="88" y="122"/>
                  </a:lnTo>
                  <a:lnTo>
                    <a:pt x="101" y="122"/>
                  </a:lnTo>
                  <a:lnTo>
                    <a:pt x="101" y="147"/>
                  </a:lnTo>
                  <a:close/>
                  <a:moveTo>
                    <a:pt x="101" y="114"/>
                  </a:moveTo>
                  <a:lnTo>
                    <a:pt x="88" y="114"/>
                  </a:lnTo>
                  <a:lnTo>
                    <a:pt x="88" y="88"/>
                  </a:lnTo>
                  <a:lnTo>
                    <a:pt x="101" y="88"/>
                  </a:lnTo>
                  <a:lnTo>
                    <a:pt x="101" y="114"/>
                  </a:lnTo>
                  <a:close/>
                  <a:moveTo>
                    <a:pt x="101" y="76"/>
                  </a:moveTo>
                  <a:lnTo>
                    <a:pt x="88" y="76"/>
                  </a:lnTo>
                  <a:lnTo>
                    <a:pt x="88" y="55"/>
                  </a:lnTo>
                  <a:lnTo>
                    <a:pt x="101" y="55"/>
                  </a:lnTo>
                  <a:lnTo>
                    <a:pt x="101" y="76"/>
                  </a:lnTo>
                  <a:close/>
                  <a:moveTo>
                    <a:pt x="101" y="42"/>
                  </a:moveTo>
                  <a:lnTo>
                    <a:pt x="88" y="42"/>
                  </a:lnTo>
                  <a:lnTo>
                    <a:pt x="88" y="21"/>
                  </a:lnTo>
                  <a:lnTo>
                    <a:pt x="101" y="21"/>
                  </a:lnTo>
                  <a:lnTo>
                    <a:pt x="101" y="42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6" name="Freeform 19"/>
            <p:cNvSpPr>
              <a:spLocks noChangeArrowheads="1"/>
            </p:cNvSpPr>
            <p:nvPr/>
          </p:nvSpPr>
          <p:spPr bwMode="auto">
            <a:xfrm>
              <a:off x="193675" y="500063"/>
              <a:ext cx="139700" cy="939800"/>
            </a:xfrm>
            <a:custGeom>
              <a:avLst/>
              <a:gdLst>
                <a:gd name="T0" fmla="*/ 15 w 21"/>
                <a:gd name="T1" fmla="*/ 31 h 141"/>
                <a:gd name="T2" fmla="*/ 15 w 21"/>
                <a:gd name="T3" fmla="*/ 1 h 141"/>
                <a:gd name="T4" fmla="*/ 14 w 21"/>
                <a:gd name="T5" fmla="*/ 0 h 141"/>
                <a:gd name="T6" fmla="*/ 13 w 21"/>
                <a:gd name="T7" fmla="*/ 1 h 141"/>
                <a:gd name="T8" fmla="*/ 13 w 21"/>
                <a:gd name="T9" fmla="*/ 31 h 141"/>
                <a:gd name="T10" fmla="*/ 0 w 21"/>
                <a:gd name="T11" fmla="*/ 31 h 141"/>
                <a:gd name="T12" fmla="*/ 0 w 21"/>
                <a:gd name="T13" fmla="*/ 141 h 141"/>
                <a:gd name="T14" fmla="*/ 21 w 21"/>
                <a:gd name="T15" fmla="*/ 141 h 141"/>
                <a:gd name="T16" fmla="*/ 21 w 21"/>
                <a:gd name="T17" fmla="*/ 31 h 141"/>
                <a:gd name="T18" fmla="*/ 15 w 21"/>
                <a:gd name="T19" fmla="*/ 31 h 14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141"/>
                <a:gd name="T32" fmla="*/ 21 w 21"/>
                <a:gd name="T33" fmla="*/ 141 h 14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141">
                  <a:moveTo>
                    <a:pt x="15" y="31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1" y="31"/>
                    <a:pt x="21" y="31"/>
                    <a:pt x="21" y="31"/>
                  </a:cubicBezTo>
                  <a:lnTo>
                    <a:pt x="15" y="31"/>
                  </a:lnTo>
                  <a:close/>
                </a:path>
              </a:pathLst>
            </a:custGeom>
            <a:solidFill>
              <a:srgbClr val="54B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7" name="Freeform 20"/>
            <p:cNvSpPr>
              <a:spLocks noEditPoints="1" noChangeArrowheads="1"/>
            </p:cNvSpPr>
            <p:nvPr/>
          </p:nvSpPr>
          <p:spPr bwMode="auto">
            <a:xfrm>
              <a:off x="360363" y="393700"/>
              <a:ext cx="273050" cy="1046163"/>
            </a:xfrm>
            <a:custGeom>
              <a:avLst/>
              <a:gdLst>
                <a:gd name="T0" fmla="*/ 30 w 41"/>
                <a:gd name="T1" fmla="*/ 21 h 157"/>
                <a:gd name="T2" fmla="*/ 32 w 41"/>
                <a:gd name="T3" fmla="*/ 21 h 157"/>
                <a:gd name="T4" fmla="*/ 26 w 41"/>
                <a:gd name="T5" fmla="*/ 28 h 157"/>
                <a:gd name="T6" fmla="*/ 8 w 41"/>
                <a:gd name="T7" fmla="*/ 153 h 157"/>
                <a:gd name="T8" fmla="*/ 8 w 41"/>
                <a:gd name="T9" fmla="*/ 140 h 157"/>
                <a:gd name="T10" fmla="*/ 8 w 41"/>
                <a:gd name="T11" fmla="*/ 127 h 157"/>
                <a:gd name="T12" fmla="*/ 8 w 41"/>
                <a:gd name="T13" fmla="*/ 114 h 157"/>
                <a:gd name="T14" fmla="*/ 8 w 41"/>
                <a:gd name="T15" fmla="*/ 101 h 157"/>
                <a:gd name="T16" fmla="*/ 8 w 41"/>
                <a:gd name="T17" fmla="*/ 88 h 157"/>
                <a:gd name="T18" fmla="*/ 8 w 41"/>
                <a:gd name="T19" fmla="*/ 76 h 157"/>
                <a:gd name="T20" fmla="*/ 8 w 41"/>
                <a:gd name="T21" fmla="*/ 63 h 157"/>
                <a:gd name="T22" fmla="*/ 8 w 41"/>
                <a:gd name="T23" fmla="*/ 50 h 157"/>
                <a:gd name="T24" fmla="*/ 8 w 41"/>
                <a:gd name="T25" fmla="*/ 37 h 157"/>
                <a:gd name="T26" fmla="*/ 16 w 41"/>
                <a:gd name="T27" fmla="*/ 153 h 157"/>
                <a:gd name="T28" fmla="*/ 16 w 41"/>
                <a:gd name="T29" fmla="*/ 140 h 157"/>
                <a:gd name="T30" fmla="*/ 16 w 41"/>
                <a:gd name="T31" fmla="*/ 127 h 157"/>
                <a:gd name="T32" fmla="*/ 16 w 41"/>
                <a:gd name="T33" fmla="*/ 114 h 157"/>
                <a:gd name="T34" fmla="*/ 16 w 41"/>
                <a:gd name="T35" fmla="*/ 101 h 157"/>
                <a:gd name="T36" fmla="*/ 16 w 41"/>
                <a:gd name="T37" fmla="*/ 88 h 157"/>
                <a:gd name="T38" fmla="*/ 16 w 41"/>
                <a:gd name="T39" fmla="*/ 76 h 157"/>
                <a:gd name="T40" fmla="*/ 16 w 41"/>
                <a:gd name="T41" fmla="*/ 63 h 157"/>
                <a:gd name="T42" fmla="*/ 16 w 41"/>
                <a:gd name="T43" fmla="*/ 50 h 157"/>
                <a:gd name="T44" fmla="*/ 16 w 41"/>
                <a:gd name="T45" fmla="*/ 37 h 157"/>
                <a:gd name="T46" fmla="*/ 23 w 41"/>
                <a:gd name="T47" fmla="*/ 153 h 157"/>
                <a:gd name="T48" fmla="*/ 23 w 41"/>
                <a:gd name="T49" fmla="*/ 140 h 157"/>
                <a:gd name="T50" fmla="*/ 23 w 41"/>
                <a:gd name="T51" fmla="*/ 127 h 157"/>
                <a:gd name="T52" fmla="*/ 23 w 41"/>
                <a:gd name="T53" fmla="*/ 114 h 157"/>
                <a:gd name="T54" fmla="*/ 23 w 41"/>
                <a:gd name="T55" fmla="*/ 101 h 157"/>
                <a:gd name="T56" fmla="*/ 23 w 41"/>
                <a:gd name="T57" fmla="*/ 88 h 157"/>
                <a:gd name="T58" fmla="*/ 23 w 41"/>
                <a:gd name="T59" fmla="*/ 76 h 157"/>
                <a:gd name="T60" fmla="*/ 23 w 41"/>
                <a:gd name="T61" fmla="*/ 63 h 157"/>
                <a:gd name="T62" fmla="*/ 23 w 41"/>
                <a:gd name="T63" fmla="*/ 50 h 157"/>
                <a:gd name="T64" fmla="*/ 23 w 41"/>
                <a:gd name="T65" fmla="*/ 37 h 157"/>
                <a:gd name="T66" fmla="*/ 30 w 41"/>
                <a:gd name="T67" fmla="*/ 153 h 157"/>
                <a:gd name="T68" fmla="*/ 30 w 41"/>
                <a:gd name="T69" fmla="*/ 140 h 157"/>
                <a:gd name="T70" fmla="*/ 30 w 41"/>
                <a:gd name="T71" fmla="*/ 127 h 157"/>
                <a:gd name="T72" fmla="*/ 30 w 41"/>
                <a:gd name="T73" fmla="*/ 114 h 157"/>
                <a:gd name="T74" fmla="*/ 30 w 41"/>
                <a:gd name="T75" fmla="*/ 101 h 157"/>
                <a:gd name="T76" fmla="*/ 30 w 41"/>
                <a:gd name="T77" fmla="*/ 88 h 157"/>
                <a:gd name="T78" fmla="*/ 30 w 41"/>
                <a:gd name="T79" fmla="*/ 76 h 157"/>
                <a:gd name="T80" fmla="*/ 30 w 41"/>
                <a:gd name="T81" fmla="*/ 63 h 157"/>
                <a:gd name="T82" fmla="*/ 30 w 41"/>
                <a:gd name="T83" fmla="*/ 50 h 157"/>
                <a:gd name="T84" fmla="*/ 38 w 41"/>
                <a:gd name="T85" fmla="*/ 153 h 157"/>
                <a:gd name="T86" fmla="*/ 38 w 41"/>
                <a:gd name="T87" fmla="*/ 140 h 157"/>
                <a:gd name="T88" fmla="*/ 38 w 41"/>
                <a:gd name="T89" fmla="*/ 127 h 157"/>
                <a:gd name="T90" fmla="*/ 38 w 41"/>
                <a:gd name="T91" fmla="*/ 114 h 157"/>
                <a:gd name="T92" fmla="*/ 38 w 41"/>
                <a:gd name="T93" fmla="*/ 101 h 157"/>
                <a:gd name="T94" fmla="*/ 38 w 41"/>
                <a:gd name="T95" fmla="*/ 88 h 157"/>
                <a:gd name="T96" fmla="*/ 38 w 41"/>
                <a:gd name="T97" fmla="*/ 76 h 157"/>
                <a:gd name="T98" fmla="*/ 38 w 41"/>
                <a:gd name="T99" fmla="*/ 63 h 157"/>
                <a:gd name="T100" fmla="*/ 38 w 41"/>
                <a:gd name="T101" fmla="*/ 50 h 157"/>
                <a:gd name="T102" fmla="*/ 38 w 41"/>
                <a:gd name="T103" fmla="*/ 37 h 15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"/>
                <a:gd name="T157" fmla="*/ 0 h 157"/>
                <a:gd name="T158" fmla="*/ 41 w 41"/>
                <a:gd name="T159" fmla="*/ 157 h 15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" h="157">
                  <a:moveTo>
                    <a:pt x="32" y="21"/>
                  </a:move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2" y="0"/>
                    <a:pt x="31" y="0"/>
                  </a:cubicBezTo>
                  <a:cubicBezTo>
                    <a:pt x="31" y="0"/>
                    <a:pt x="30" y="1"/>
                    <a:pt x="30" y="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1" y="157"/>
                    <a:pt x="41" y="157"/>
                    <a:pt x="41" y="157"/>
                  </a:cubicBezTo>
                  <a:cubicBezTo>
                    <a:pt x="41" y="21"/>
                    <a:pt x="41" y="21"/>
                    <a:pt x="41" y="21"/>
                  </a:cubicBezTo>
                  <a:lnTo>
                    <a:pt x="32" y="21"/>
                  </a:lnTo>
                  <a:close/>
                  <a:moveTo>
                    <a:pt x="26" y="28"/>
                  </a:moveTo>
                  <a:cubicBezTo>
                    <a:pt x="30" y="28"/>
                    <a:pt x="30" y="28"/>
                    <a:pt x="30" y="28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26" y="37"/>
                    <a:pt x="26" y="37"/>
                    <a:pt x="26" y="37"/>
                  </a:cubicBezTo>
                  <a:lnTo>
                    <a:pt x="26" y="28"/>
                  </a:lnTo>
                  <a:close/>
                  <a:moveTo>
                    <a:pt x="8" y="153"/>
                  </a:moveTo>
                  <a:cubicBezTo>
                    <a:pt x="4" y="153"/>
                    <a:pt x="4" y="153"/>
                    <a:pt x="4" y="153"/>
                  </a:cubicBezTo>
                  <a:cubicBezTo>
                    <a:pt x="4" y="144"/>
                    <a:pt x="4" y="144"/>
                    <a:pt x="4" y="144"/>
                  </a:cubicBezTo>
                  <a:cubicBezTo>
                    <a:pt x="8" y="144"/>
                    <a:pt x="8" y="144"/>
                    <a:pt x="8" y="144"/>
                  </a:cubicBezTo>
                  <a:lnTo>
                    <a:pt x="8" y="153"/>
                  </a:lnTo>
                  <a:close/>
                  <a:moveTo>
                    <a:pt x="8" y="140"/>
                  </a:moveTo>
                  <a:cubicBezTo>
                    <a:pt x="4" y="140"/>
                    <a:pt x="4" y="140"/>
                    <a:pt x="4" y="140"/>
                  </a:cubicBezTo>
                  <a:cubicBezTo>
                    <a:pt x="4" y="131"/>
                    <a:pt x="4" y="131"/>
                    <a:pt x="4" y="131"/>
                  </a:cubicBezTo>
                  <a:cubicBezTo>
                    <a:pt x="8" y="131"/>
                    <a:pt x="8" y="131"/>
                    <a:pt x="8" y="131"/>
                  </a:cubicBezTo>
                  <a:lnTo>
                    <a:pt x="8" y="140"/>
                  </a:lnTo>
                  <a:close/>
                  <a:moveTo>
                    <a:pt x="8" y="127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4" y="118"/>
                    <a:pt x="4" y="118"/>
                    <a:pt x="4" y="118"/>
                  </a:cubicBezTo>
                  <a:cubicBezTo>
                    <a:pt x="8" y="118"/>
                    <a:pt x="8" y="118"/>
                    <a:pt x="8" y="118"/>
                  </a:cubicBezTo>
                  <a:lnTo>
                    <a:pt x="8" y="127"/>
                  </a:lnTo>
                  <a:close/>
                  <a:moveTo>
                    <a:pt x="8" y="114"/>
                  </a:moveTo>
                  <a:cubicBezTo>
                    <a:pt x="4" y="114"/>
                    <a:pt x="4" y="114"/>
                    <a:pt x="4" y="114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8" y="105"/>
                    <a:pt x="8" y="105"/>
                    <a:pt x="8" y="105"/>
                  </a:cubicBezTo>
                  <a:lnTo>
                    <a:pt x="8" y="114"/>
                  </a:lnTo>
                  <a:close/>
                  <a:moveTo>
                    <a:pt x="8" y="101"/>
                  </a:moveTo>
                  <a:cubicBezTo>
                    <a:pt x="4" y="101"/>
                    <a:pt x="4" y="101"/>
                    <a:pt x="4" y="101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8" y="93"/>
                    <a:pt x="8" y="93"/>
                    <a:pt x="8" y="93"/>
                  </a:cubicBezTo>
                  <a:lnTo>
                    <a:pt x="8" y="101"/>
                  </a:lnTo>
                  <a:close/>
                  <a:moveTo>
                    <a:pt x="8" y="88"/>
                  </a:moveTo>
                  <a:cubicBezTo>
                    <a:pt x="4" y="88"/>
                    <a:pt x="4" y="88"/>
                    <a:pt x="4" y="88"/>
                  </a:cubicBezTo>
                  <a:cubicBezTo>
                    <a:pt x="4" y="80"/>
                    <a:pt x="4" y="80"/>
                    <a:pt x="4" y="80"/>
                  </a:cubicBezTo>
                  <a:cubicBezTo>
                    <a:pt x="8" y="80"/>
                    <a:pt x="8" y="80"/>
                    <a:pt x="8" y="80"/>
                  </a:cubicBezTo>
                  <a:lnTo>
                    <a:pt x="8" y="88"/>
                  </a:lnTo>
                  <a:close/>
                  <a:moveTo>
                    <a:pt x="8" y="76"/>
                  </a:moveTo>
                  <a:cubicBezTo>
                    <a:pt x="4" y="76"/>
                    <a:pt x="4" y="76"/>
                    <a:pt x="4" y="76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8" y="67"/>
                    <a:pt x="8" y="67"/>
                    <a:pt x="8" y="67"/>
                  </a:cubicBezTo>
                  <a:lnTo>
                    <a:pt x="8" y="76"/>
                  </a:lnTo>
                  <a:close/>
                  <a:moveTo>
                    <a:pt x="8" y="63"/>
                  </a:moveTo>
                  <a:cubicBezTo>
                    <a:pt x="4" y="63"/>
                    <a:pt x="4" y="63"/>
                    <a:pt x="4" y="63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8" y="63"/>
                  </a:lnTo>
                  <a:close/>
                  <a:moveTo>
                    <a:pt x="8" y="50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8" y="41"/>
                    <a:pt x="8" y="41"/>
                    <a:pt x="8" y="41"/>
                  </a:cubicBezTo>
                  <a:lnTo>
                    <a:pt x="8" y="50"/>
                  </a:lnTo>
                  <a:close/>
                  <a:moveTo>
                    <a:pt x="8" y="37"/>
                  </a:moveTo>
                  <a:cubicBezTo>
                    <a:pt x="4" y="37"/>
                    <a:pt x="4" y="37"/>
                    <a:pt x="4" y="3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8" y="37"/>
                  </a:lnTo>
                  <a:close/>
                  <a:moveTo>
                    <a:pt x="16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6" y="144"/>
                    <a:pt x="16" y="144"/>
                    <a:pt x="16" y="144"/>
                  </a:cubicBezTo>
                  <a:lnTo>
                    <a:pt x="16" y="153"/>
                  </a:lnTo>
                  <a:close/>
                  <a:moveTo>
                    <a:pt x="16" y="140"/>
                  </a:moveTo>
                  <a:cubicBezTo>
                    <a:pt x="11" y="140"/>
                    <a:pt x="11" y="140"/>
                    <a:pt x="11" y="140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6" y="131"/>
                    <a:pt x="16" y="131"/>
                    <a:pt x="16" y="131"/>
                  </a:cubicBezTo>
                  <a:lnTo>
                    <a:pt x="16" y="140"/>
                  </a:lnTo>
                  <a:close/>
                  <a:moveTo>
                    <a:pt x="16" y="127"/>
                  </a:moveTo>
                  <a:cubicBezTo>
                    <a:pt x="11" y="127"/>
                    <a:pt x="11" y="127"/>
                    <a:pt x="11" y="127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16" y="118"/>
                    <a:pt x="16" y="118"/>
                    <a:pt x="16" y="118"/>
                  </a:cubicBezTo>
                  <a:lnTo>
                    <a:pt x="16" y="127"/>
                  </a:lnTo>
                  <a:close/>
                  <a:moveTo>
                    <a:pt x="16" y="114"/>
                  </a:moveTo>
                  <a:cubicBezTo>
                    <a:pt x="11" y="114"/>
                    <a:pt x="11" y="114"/>
                    <a:pt x="11" y="114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16" y="105"/>
                    <a:pt x="16" y="105"/>
                    <a:pt x="16" y="105"/>
                  </a:cubicBezTo>
                  <a:lnTo>
                    <a:pt x="16" y="114"/>
                  </a:lnTo>
                  <a:close/>
                  <a:moveTo>
                    <a:pt x="16" y="101"/>
                  </a:moveTo>
                  <a:cubicBezTo>
                    <a:pt x="11" y="101"/>
                    <a:pt x="11" y="101"/>
                    <a:pt x="11" y="101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6" y="93"/>
                    <a:pt x="16" y="93"/>
                    <a:pt x="16" y="93"/>
                  </a:cubicBezTo>
                  <a:lnTo>
                    <a:pt x="16" y="101"/>
                  </a:lnTo>
                  <a:close/>
                  <a:moveTo>
                    <a:pt x="16" y="88"/>
                  </a:moveTo>
                  <a:cubicBezTo>
                    <a:pt x="11" y="88"/>
                    <a:pt x="11" y="88"/>
                    <a:pt x="11" y="88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6" y="80"/>
                    <a:pt x="16" y="80"/>
                    <a:pt x="16" y="80"/>
                  </a:cubicBezTo>
                  <a:lnTo>
                    <a:pt x="16" y="88"/>
                  </a:lnTo>
                  <a:close/>
                  <a:moveTo>
                    <a:pt x="16" y="76"/>
                  </a:moveTo>
                  <a:cubicBezTo>
                    <a:pt x="11" y="76"/>
                    <a:pt x="11" y="76"/>
                    <a:pt x="11" y="7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6" y="67"/>
                    <a:pt x="16" y="67"/>
                    <a:pt x="16" y="67"/>
                  </a:cubicBezTo>
                  <a:lnTo>
                    <a:pt x="16" y="76"/>
                  </a:lnTo>
                  <a:close/>
                  <a:moveTo>
                    <a:pt x="16" y="63"/>
                  </a:moveTo>
                  <a:cubicBezTo>
                    <a:pt x="11" y="63"/>
                    <a:pt x="11" y="63"/>
                    <a:pt x="11" y="63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6" y="54"/>
                    <a:pt x="16" y="54"/>
                    <a:pt x="16" y="54"/>
                  </a:cubicBezTo>
                  <a:lnTo>
                    <a:pt x="16" y="63"/>
                  </a:lnTo>
                  <a:close/>
                  <a:moveTo>
                    <a:pt x="16" y="50"/>
                  </a:moveTo>
                  <a:cubicBezTo>
                    <a:pt x="11" y="50"/>
                    <a:pt x="11" y="50"/>
                    <a:pt x="11" y="5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6" y="41"/>
                    <a:pt x="16" y="41"/>
                    <a:pt x="16" y="41"/>
                  </a:cubicBezTo>
                  <a:lnTo>
                    <a:pt x="16" y="50"/>
                  </a:lnTo>
                  <a:close/>
                  <a:moveTo>
                    <a:pt x="16" y="37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37"/>
                  </a:lnTo>
                  <a:close/>
                  <a:moveTo>
                    <a:pt x="23" y="153"/>
                  </a:moveTo>
                  <a:cubicBezTo>
                    <a:pt x="19" y="153"/>
                    <a:pt x="19" y="153"/>
                    <a:pt x="19" y="153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23" y="144"/>
                    <a:pt x="23" y="144"/>
                    <a:pt x="23" y="144"/>
                  </a:cubicBezTo>
                  <a:lnTo>
                    <a:pt x="23" y="153"/>
                  </a:lnTo>
                  <a:close/>
                  <a:moveTo>
                    <a:pt x="23" y="140"/>
                  </a:moveTo>
                  <a:cubicBezTo>
                    <a:pt x="19" y="140"/>
                    <a:pt x="19" y="140"/>
                    <a:pt x="19" y="14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3" y="131"/>
                    <a:pt x="23" y="131"/>
                    <a:pt x="23" y="131"/>
                  </a:cubicBezTo>
                  <a:lnTo>
                    <a:pt x="23" y="140"/>
                  </a:lnTo>
                  <a:close/>
                  <a:moveTo>
                    <a:pt x="23" y="127"/>
                  </a:moveTo>
                  <a:cubicBezTo>
                    <a:pt x="19" y="127"/>
                    <a:pt x="19" y="127"/>
                    <a:pt x="19" y="127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23" y="118"/>
                    <a:pt x="23" y="118"/>
                    <a:pt x="23" y="118"/>
                  </a:cubicBezTo>
                  <a:lnTo>
                    <a:pt x="23" y="127"/>
                  </a:lnTo>
                  <a:close/>
                  <a:moveTo>
                    <a:pt x="23" y="114"/>
                  </a:moveTo>
                  <a:cubicBezTo>
                    <a:pt x="19" y="114"/>
                    <a:pt x="19" y="114"/>
                    <a:pt x="19" y="114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3" y="105"/>
                    <a:pt x="23" y="105"/>
                    <a:pt x="23" y="105"/>
                  </a:cubicBezTo>
                  <a:lnTo>
                    <a:pt x="23" y="114"/>
                  </a:lnTo>
                  <a:close/>
                  <a:moveTo>
                    <a:pt x="23" y="101"/>
                  </a:moveTo>
                  <a:cubicBezTo>
                    <a:pt x="19" y="101"/>
                    <a:pt x="19" y="101"/>
                    <a:pt x="19" y="101"/>
                  </a:cubicBezTo>
                  <a:cubicBezTo>
                    <a:pt x="19" y="93"/>
                    <a:pt x="19" y="93"/>
                    <a:pt x="19" y="93"/>
                  </a:cubicBezTo>
                  <a:cubicBezTo>
                    <a:pt x="23" y="93"/>
                    <a:pt x="23" y="93"/>
                    <a:pt x="23" y="93"/>
                  </a:cubicBezTo>
                  <a:lnTo>
                    <a:pt x="23" y="101"/>
                  </a:lnTo>
                  <a:close/>
                  <a:moveTo>
                    <a:pt x="23" y="88"/>
                  </a:moveTo>
                  <a:cubicBezTo>
                    <a:pt x="19" y="88"/>
                    <a:pt x="19" y="88"/>
                    <a:pt x="19" y="88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80"/>
                    <a:pt x="23" y="80"/>
                    <a:pt x="23" y="80"/>
                  </a:cubicBezTo>
                  <a:lnTo>
                    <a:pt x="23" y="88"/>
                  </a:lnTo>
                  <a:close/>
                  <a:moveTo>
                    <a:pt x="23" y="76"/>
                  </a:moveTo>
                  <a:cubicBezTo>
                    <a:pt x="19" y="76"/>
                    <a:pt x="19" y="76"/>
                    <a:pt x="19" y="7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3" y="67"/>
                    <a:pt x="23" y="67"/>
                    <a:pt x="23" y="67"/>
                  </a:cubicBezTo>
                  <a:lnTo>
                    <a:pt x="23" y="76"/>
                  </a:lnTo>
                  <a:close/>
                  <a:moveTo>
                    <a:pt x="23" y="63"/>
                  </a:moveTo>
                  <a:cubicBezTo>
                    <a:pt x="19" y="63"/>
                    <a:pt x="19" y="63"/>
                    <a:pt x="19" y="63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3" y="54"/>
                    <a:pt x="23" y="54"/>
                    <a:pt x="23" y="54"/>
                  </a:cubicBezTo>
                  <a:lnTo>
                    <a:pt x="23" y="63"/>
                  </a:lnTo>
                  <a:close/>
                  <a:moveTo>
                    <a:pt x="23" y="50"/>
                  </a:moveTo>
                  <a:cubicBezTo>
                    <a:pt x="19" y="50"/>
                    <a:pt x="19" y="50"/>
                    <a:pt x="19" y="50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3" y="41"/>
                    <a:pt x="23" y="41"/>
                    <a:pt x="23" y="41"/>
                  </a:cubicBezTo>
                  <a:lnTo>
                    <a:pt x="23" y="50"/>
                  </a:lnTo>
                  <a:close/>
                  <a:moveTo>
                    <a:pt x="23" y="37"/>
                  </a:moveTo>
                  <a:cubicBezTo>
                    <a:pt x="19" y="37"/>
                    <a:pt x="19" y="37"/>
                    <a:pt x="19" y="37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37"/>
                  </a:lnTo>
                  <a:close/>
                  <a:moveTo>
                    <a:pt x="30" y="153"/>
                  </a:moveTo>
                  <a:cubicBezTo>
                    <a:pt x="26" y="153"/>
                    <a:pt x="26" y="153"/>
                    <a:pt x="26" y="153"/>
                  </a:cubicBezTo>
                  <a:cubicBezTo>
                    <a:pt x="26" y="144"/>
                    <a:pt x="26" y="144"/>
                    <a:pt x="26" y="144"/>
                  </a:cubicBezTo>
                  <a:cubicBezTo>
                    <a:pt x="30" y="144"/>
                    <a:pt x="30" y="144"/>
                    <a:pt x="30" y="144"/>
                  </a:cubicBezTo>
                  <a:lnTo>
                    <a:pt x="30" y="153"/>
                  </a:lnTo>
                  <a:close/>
                  <a:moveTo>
                    <a:pt x="30" y="140"/>
                  </a:moveTo>
                  <a:cubicBezTo>
                    <a:pt x="26" y="140"/>
                    <a:pt x="26" y="140"/>
                    <a:pt x="26" y="140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30" y="131"/>
                    <a:pt x="30" y="131"/>
                    <a:pt x="30" y="131"/>
                  </a:cubicBezTo>
                  <a:lnTo>
                    <a:pt x="30" y="140"/>
                  </a:lnTo>
                  <a:close/>
                  <a:moveTo>
                    <a:pt x="30" y="127"/>
                  </a:moveTo>
                  <a:cubicBezTo>
                    <a:pt x="26" y="127"/>
                    <a:pt x="26" y="127"/>
                    <a:pt x="26" y="127"/>
                  </a:cubicBezTo>
                  <a:cubicBezTo>
                    <a:pt x="26" y="118"/>
                    <a:pt x="26" y="118"/>
                    <a:pt x="26" y="118"/>
                  </a:cubicBezTo>
                  <a:cubicBezTo>
                    <a:pt x="30" y="118"/>
                    <a:pt x="30" y="118"/>
                    <a:pt x="30" y="118"/>
                  </a:cubicBezTo>
                  <a:lnTo>
                    <a:pt x="30" y="127"/>
                  </a:lnTo>
                  <a:close/>
                  <a:moveTo>
                    <a:pt x="30" y="114"/>
                  </a:moveTo>
                  <a:cubicBezTo>
                    <a:pt x="26" y="114"/>
                    <a:pt x="26" y="114"/>
                    <a:pt x="26" y="114"/>
                  </a:cubicBezTo>
                  <a:cubicBezTo>
                    <a:pt x="26" y="105"/>
                    <a:pt x="26" y="105"/>
                    <a:pt x="26" y="105"/>
                  </a:cubicBezTo>
                  <a:cubicBezTo>
                    <a:pt x="30" y="105"/>
                    <a:pt x="30" y="105"/>
                    <a:pt x="30" y="105"/>
                  </a:cubicBezTo>
                  <a:lnTo>
                    <a:pt x="30" y="114"/>
                  </a:lnTo>
                  <a:close/>
                  <a:moveTo>
                    <a:pt x="30" y="101"/>
                  </a:moveTo>
                  <a:cubicBezTo>
                    <a:pt x="26" y="101"/>
                    <a:pt x="26" y="101"/>
                    <a:pt x="26" y="101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30" y="93"/>
                    <a:pt x="30" y="93"/>
                    <a:pt x="30" y="93"/>
                  </a:cubicBezTo>
                  <a:lnTo>
                    <a:pt x="30" y="101"/>
                  </a:lnTo>
                  <a:close/>
                  <a:moveTo>
                    <a:pt x="30" y="88"/>
                  </a:moveTo>
                  <a:cubicBezTo>
                    <a:pt x="26" y="88"/>
                    <a:pt x="26" y="88"/>
                    <a:pt x="26" y="88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30" y="80"/>
                    <a:pt x="30" y="80"/>
                    <a:pt x="30" y="80"/>
                  </a:cubicBezTo>
                  <a:lnTo>
                    <a:pt x="30" y="88"/>
                  </a:lnTo>
                  <a:close/>
                  <a:moveTo>
                    <a:pt x="30" y="76"/>
                  </a:moveTo>
                  <a:cubicBezTo>
                    <a:pt x="26" y="76"/>
                    <a:pt x="26" y="76"/>
                    <a:pt x="26" y="76"/>
                  </a:cubicBezTo>
                  <a:cubicBezTo>
                    <a:pt x="26" y="67"/>
                    <a:pt x="26" y="67"/>
                    <a:pt x="26" y="67"/>
                  </a:cubicBezTo>
                  <a:cubicBezTo>
                    <a:pt x="30" y="67"/>
                    <a:pt x="30" y="67"/>
                    <a:pt x="30" y="67"/>
                  </a:cubicBezTo>
                  <a:lnTo>
                    <a:pt x="30" y="76"/>
                  </a:lnTo>
                  <a:close/>
                  <a:moveTo>
                    <a:pt x="30" y="63"/>
                  </a:moveTo>
                  <a:cubicBezTo>
                    <a:pt x="26" y="63"/>
                    <a:pt x="26" y="63"/>
                    <a:pt x="26" y="6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0" y="54"/>
                    <a:pt x="30" y="54"/>
                    <a:pt x="30" y="54"/>
                  </a:cubicBezTo>
                  <a:lnTo>
                    <a:pt x="30" y="63"/>
                  </a:lnTo>
                  <a:close/>
                  <a:moveTo>
                    <a:pt x="30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30" y="41"/>
                    <a:pt x="30" y="41"/>
                    <a:pt x="30" y="41"/>
                  </a:cubicBezTo>
                  <a:lnTo>
                    <a:pt x="30" y="50"/>
                  </a:lnTo>
                  <a:close/>
                  <a:moveTo>
                    <a:pt x="38" y="153"/>
                  </a:moveTo>
                  <a:cubicBezTo>
                    <a:pt x="33" y="153"/>
                    <a:pt x="33" y="153"/>
                    <a:pt x="33" y="153"/>
                  </a:cubicBezTo>
                  <a:cubicBezTo>
                    <a:pt x="33" y="144"/>
                    <a:pt x="33" y="144"/>
                    <a:pt x="33" y="144"/>
                  </a:cubicBezTo>
                  <a:cubicBezTo>
                    <a:pt x="38" y="144"/>
                    <a:pt x="38" y="144"/>
                    <a:pt x="38" y="144"/>
                  </a:cubicBezTo>
                  <a:lnTo>
                    <a:pt x="38" y="153"/>
                  </a:lnTo>
                  <a:close/>
                  <a:moveTo>
                    <a:pt x="38" y="140"/>
                  </a:moveTo>
                  <a:cubicBezTo>
                    <a:pt x="33" y="140"/>
                    <a:pt x="33" y="140"/>
                    <a:pt x="33" y="140"/>
                  </a:cubicBezTo>
                  <a:cubicBezTo>
                    <a:pt x="33" y="131"/>
                    <a:pt x="33" y="131"/>
                    <a:pt x="33" y="131"/>
                  </a:cubicBezTo>
                  <a:cubicBezTo>
                    <a:pt x="38" y="131"/>
                    <a:pt x="38" y="131"/>
                    <a:pt x="38" y="131"/>
                  </a:cubicBezTo>
                  <a:lnTo>
                    <a:pt x="38" y="140"/>
                  </a:lnTo>
                  <a:close/>
                  <a:moveTo>
                    <a:pt x="38" y="127"/>
                  </a:moveTo>
                  <a:cubicBezTo>
                    <a:pt x="33" y="127"/>
                    <a:pt x="33" y="127"/>
                    <a:pt x="33" y="127"/>
                  </a:cubicBezTo>
                  <a:cubicBezTo>
                    <a:pt x="33" y="118"/>
                    <a:pt x="33" y="118"/>
                    <a:pt x="33" y="118"/>
                  </a:cubicBezTo>
                  <a:cubicBezTo>
                    <a:pt x="38" y="118"/>
                    <a:pt x="38" y="118"/>
                    <a:pt x="38" y="118"/>
                  </a:cubicBezTo>
                  <a:lnTo>
                    <a:pt x="38" y="127"/>
                  </a:lnTo>
                  <a:close/>
                  <a:moveTo>
                    <a:pt x="38" y="114"/>
                  </a:moveTo>
                  <a:cubicBezTo>
                    <a:pt x="33" y="114"/>
                    <a:pt x="33" y="114"/>
                    <a:pt x="33" y="114"/>
                  </a:cubicBezTo>
                  <a:cubicBezTo>
                    <a:pt x="33" y="105"/>
                    <a:pt x="33" y="105"/>
                    <a:pt x="33" y="105"/>
                  </a:cubicBezTo>
                  <a:cubicBezTo>
                    <a:pt x="38" y="105"/>
                    <a:pt x="38" y="105"/>
                    <a:pt x="38" y="105"/>
                  </a:cubicBezTo>
                  <a:lnTo>
                    <a:pt x="38" y="114"/>
                  </a:lnTo>
                  <a:close/>
                  <a:moveTo>
                    <a:pt x="38" y="101"/>
                  </a:moveTo>
                  <a:cubicBezTo>
                    <a:pt x="33" y="101"/>
                    <a:pt x="33" y="101"/>
                    <a:pt x="33" y="101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3"/>
                    <a:pt x="38" y="93"/>
                    <a:pt x="38" y="93"/>
                  </a:cubicBezTo>
                  <a:lnTo>
                    <a:pt x="38" y="101"/>
                  </a:lnTo>
                  <a:close/>
                  <a:moveTo>
                    <a:pt x="38" y="88"/>
                  </a:moveTo>
                  <a:cubicBezTo>
                    <a:pt x="33" y="88"/>
                    <a:pt x="33" y="88"/>
                    <a:pt x="33" y="88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38" y="80"/>
                    <a:pt x="38" y="80"/>
                    <a:pt x="38" y="80"/>
                  </a:cubicBezTo>
                  <a:lnTo>
                    <a:pt x="38" y="88"/>
                  </a:lnTo>
                  <a:close/>
                  <a:moveTo>
                    <a:pt x="38" y="76"/>
                  </a:moveTo>
                  <a:cubicBezTo>
                    <a:pt x="33" y="76"/>
                    <a:pt x="33" y="76"/>
                    <a:pt x="33" y="76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8" y="67"/>
                    <a:pt x="38" y="67"/>
                    <a:pt x="38" y="67"/>
                  </a:cubicBezTo>
                  <a:lnTo>
                    <a:pt x="38" y="76"/>
                  </a:lnTo>
                  <a:close/>
                  <a:moveTo>
                    <a:pt x="38" y="6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8" y="54"/>
                    <a:pt x="38" y="54"/>
                    <a:pt x="38" y="54"/>
                  </a:cubicBezTo>
                  <a:lnTo>
                    <a:pt x="38" y="63"/>
                  </a:lnTo>
                  <a:close/>
                  <a:moveTo>
                    <a:pt x="38" y="50"/>
                  </a:moveTo>
                  <a:cubicBezTo>
                    <a:pt x="33" y="50"/>
                    <a:pt x="33" y="50"/>
                    <a:pt x="33" y="50"/>
                  </a:cubicBezTo>
                  <a:cubicBezTo>
                    <a:pt x="33" y="41"/>
                    <a:pt x="33" y="41"/>
                    <a:pt x="33" y="41"/>
                  </a:cubicBezTo>
                  <a:cubicBezTo>
                    <a:pt x="38" y="41"/>
                    <a:pt x="38" y="41"/>
                    <a:pt x="38" y="41"/>
                  </a:cubicBezTo>
                  <a:lnTo>
                    <a:pt x="38" y="50"/>
                  </a:lnTo>
                  <a:close/>
                  <a:moveTo>
                    <a:pt x="38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8" y="28"/>
                    <a:pt x="38" y="28"/>
                    <a:pt x="38" y="28"/>
                  </a:cubicBezTo>
                  <a:lnTo>
                    <a:pt x="38" y="37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8" name="Freeform 21"/>
            <p:cNvSpPr>
              <a:spLocks noEditPoints="1" noChangeArrowheads="1"/>
            </p:cNvSpPr>
            <p:nvPr/>
          </p:nvSpPr>
          <p:spPr bwMode="auto">
            <a:xfrm>
              <a:off x="2728913" y="2433638"/>
              <a:ext cx="533400" cy="533400"/>
            </a:xfrm>
            <a:custGeom>
              <a:avLst/>
              <a:gdLst>
                <a:gd name="T0" fmla="*/ 9 w 80"/>
                <a:gd name="T1" fmla="*/ 56 h 80"/>
                <a:gd name="T2" fmla="*/ 24 w 80"/>
                <a:gd name="T3" fmla="*/ 9 h 80"/>
                <a:gd name="T4" fmla="*/ 71 w 80"/>
                <a:gd name="T5" fmla="*/ 24 h 80"/>
                <a:gd name="T6" fmla="*/ 56 w 80"/>
                <a:gd name="T7" fmla="*/ 71 h 80"/>
                <a:gd name="T8" fmla="*/ 9 w 80"/>
                <a:gd name="T9" fmla="*/ 56 h 80"/>
                <a:gd name="T10" fmla="*/ 69 w 80"/>
                <a:gd name="T11" fmla="*/ 25 h 80"/>
                <a:gd name="T12" fmla="*/ 25 w 80"/>
                <a:gd name="T13" fmla="*/ 11 h 80"/>
                <a:gd name="T14" fmla="*/ 11 w 80"/>
                <a:gd name="T15" fmla="*/ 55 h 80"/>
                <a:gd name="T16" fmla="*/ 55 w 80"/>
                <a:gd name="T17" fmla="*/ 69 h 80"/>
                <a:gd name="T18" fmla="*/ 69 w 80"/>
                <a:gd name="T19" fmla="*/ 25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80"/>
                <a:gd name="T32" fmla="*/ 80 w 80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80">
                  <a:moveTo>
                    <a:pt x="9" y="56"/>
                  </a:moveTo>
                  <a:cubicBezTo>
                    <a:pt x="0" y="39"/>
                    <a:pt x="7" y="18"/>
                    <a:pt x="24" y="9"/>
                  </a:cubicBezTo>
                  <a:cubicBezTo>
                    <a:pt x="41" y="0"/>
                    <a:pt x="62" y="6"/>
                    <a:pt x="71" y="24"/>
                  </a:cubicBezTo>
                  <a:cubicBezTo>
                    <a:pt x="80" y="41"/>
                    <a:pt x="74" y="62"/>
                    <a:pt x="56" y="71"/>
                  </a:cubicBezTo>
                  <a:cubicBezTo>
                    <a:pt x="39" y="80"/>
                    <a:pt x="18" y="73"/>
                    <a:pt x="9" y="56"/>
                  </a:cubicBezTo>
                  <a:close/>
                  <a:moveTo>
                    <a:pt x="69" y="25"/>
                  </a:moveTo>
                  <a:cubicBezTo>
                    <a:pt x="61" y="9"/>
                    <a:pt x="41" y="3"/>
                    <a:pt x="25" y="11"/>
                  </a:cubicBezTo>
                  <a:cubicBezTo>
                    <a:pt x="9" y="19"/>
                    <a:pt x="3" y="39"/>
                    <a:pt x="11" y="55"/>
                  </a:cubicBezTo>
                  <a:cubicBezTo>
                    <a:pt x="20" y="71"/>
                    <a:pt x="39" y="77"/>
                    <a:pt x="55" y="69"/>
                  </a:cubicBezTo>
                  <a:cubicBezTo>
                    <a:pt x="71" y="61"/>
                    <a:pt x="78" y="41"/>
                    <a:pt x="69" y="25"/>
                  </a:cubicBezTo>
                  <a:close/>
                </a:path>
              </a:pathLst>
            </a:custGeom>
            <a:solidFill>
              <a:srgbClr val="54B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89" name="Freeform 22"/>
            <p:cNvSpPr>
              <a:spLocks noChangeArrowheads="1"/>
            </p:cNvSpPr>
            <p:nvPr/>
          </p:nvSpPr>
          <p:spPr bwMode="auto">
            <a:xfrm>
              <a:off x="2789238" y="2473325"/>
              <a:ext cx="387350" cy="260350"/>
            </a:xfrm>
            <a:custGeom>
              <a:avLst/>
              <a:gdLst>
                <a:gd name="T0" fmla="*/ 58 w 58"/>
                <a:gd name="T1" fmla="*/ 20 h 39"/>
                <a:gd name="T2" fmla="*/ 17 w 58"/>
                <a:gd name="T3" fmla="*/ 7 h 39"/>
                <a:gd name="T4" fmla="*/ 2 w 58"/>
                <a:gd name="T5" fmla="*/ 39 h 39"/>
                <a:gd name="T6" fmla="*/ 31 w 58"/>
                <a:gd name="T7" fmla="*/ 34 h 39"/>
                <a:gd name="T8" fmla="*/ 58 w 58"/>
                <a:gd name="T9" fmla="*/ 2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39"/>
                <a:gd name="T17" fmla="*/ 58 w 58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39">
                  <a:moveTo>
                    <a:pt x="58" y="20"/>
                  </a:moveTo>
                  <a:cubicBezTo>
                    <a:pt x="50" y="6"/>
                    <a:pt x="32" y="0"/>
                    <a:pt x="17" y="7"/>
                  </a:cubicBezTo>
                  <a:cubicBezTo>
                    <a:pt x="5" y="14"/>
                    <a:pt x="0" y="27"/>
                    <a:pt x="2" y="39"/>
                  </a:cubicBezTo>
                  <a:cubicBezTo>
                    <a:pt x="31" y="34"/>
                    <a:pt x="31" y="34"/>
                    <a:pt x="31" y="34"/>
                  </a:cubicBezTo>
                  <a:lnTo>
                    <a:pt x="58" y="20"/>
                  </a:lnTo>
                  <a:close/>
                </a:path>
              </a:pathLst>
            </a:custGeom>
            <a:solidFill>
              <a:srgbClr val="54B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0" name="Freeform 23"/>
            <p:cNvSpPr>
              <a:spLocks noEditPoints="1" noChangeArrowheads="1"/>
            </p:cNvSpPr>
            <p:nvPr/>
          </p:nvSpPr>
          <p:spPr bwMode="auto">
            <a:xfrm>
              <a:off x="2801938" y="2700338"/>
              <a:ext cx="327025" cy="200025"/>
            </a:xfrm>
            <a:custGeom>
              <a:avLst/>
              <a:gdLst>
                <a:gd name="T0" fmla="*/ 10 w 49"/>
                <a:gd name="T1" fmla="*/ 23 h 30"/>
                <a:gd name="T2" fmla="*/ 14 w 49"/>
                <a:gd name="T3" fmla="*/ 3 h 30"/>
                <a:gd name="T4" fmla="*/ 15 w 49"/>
                <a:gd name="T5" fmla="*/ 3 h 30"/>
                <a:gd name="T6" fmla="*/ 7 w 49"/>
                <a:gd name="T7" fmla="*/ 20 h 30"/>
                <a:gd name="T8" fmla="*/ 11 w 49"/>
                <a:gd name="T9" fmla="*/ 3 h 30"/>
                <a:gd name="T10" fmla="*/ 12 w 49"/>
                <a:gd name="T11" fmla="*/ 3 h 30"/>
                <a:gd name="T12" fmla="*/ 11 w 49"/>
                <a:gd name="T13" fmla="*/ 23 h 30"/>
                <a:gd name="T14" fmla="*/ 19 w 49"/>
                <a:gd name="T15" fmla="*/ 2 h 30"/>
                <a:gd name="T16" fmla="*/ 20 w 49"/>
                <a:gd name="T17" fmla="*/ 2 h 30"/>
                <a:gd name="T18" fmla="*/ 15 w 49"/>
                <a:gd name="T19" fmla="*/ 26 h 30"/>
                <a:gd name="T20" fmla="*/ 22 w 49"/>
                <a:gd name="T21" fmla="*/ 1 h 30"/>
                <a:gd name="T22" fmla="*/ 16 w 49"/>
                <a:gd name="T23" fmla="*/ 27 h 30"/>
                <a:gd name="T24" fmla="*/ 13 w 49"/>
                <a:gd name="T25" fmla="*/ 25 h 30"/>
                <a:gd name="T26" fmla="*/ 21 w 49"/>
                <a:gd name="T27" fmla="*/ 2 h 30"/>
                <a:gd name="T28" fmla="*/ 0 w 49"/>
                <a:gd name="T29" fmla="*/ 7 h 30"/>
                <a:gd name="T30" fmla="*/ 2 w 49"/>
                <a:gd name="T31" fmla="*/ 5 h 30"/>
                <a:gd name="T32" fmla="*/ 2 w 49"/>
                <a:gd name="T33" fmla="*/ 5 h 30"/>
                <a:gd name="T34" fmla="*/ 18 w 49"/>
                <a:gd name="T35" fmla="*/ 27 h 30"/>
                <a:gd name="T36" fmla="*/ 29 w 49"/>
                <a:gd name="T37" fmla="*/ 0 h 30"/>
                <a:gd name="T38" fmla="*/ 20 w 49"/>
                <a:gd name="T39" fmla="*/ 28 h 30"/>
                <a:gd name="T40" fmla="*/ 46 w 49"/>
                <a:gd name="T41" fmla="*/ 17 h 30"/>
                <a:gd name="T42" fmla="*/ 43 w 49"/>
                <a:gd name="T43" fmla="*/ 26 h 30"/>
                <a:gd name="T44" fmla="*/ 5 w 49"/>
                <a:gd name="T45" fmla="*/ 18 h 30"/>
                <a:gd name="T46" fmla="*/ 8 w 49"/>
                <a:gd name="T47" fmla="*/ 4 h 30"/>
                <a:gd name="T48" fmla="*/ 9 w 49"/>
                <a:gd name="T49" fmla="*/ 4 h 30"/>
                <a:gd name="T50" fmla="*/ 3 w 49"/>
                <a:gd name="T51" fmla="*/ 15 h 30"/>
                <a:gd name="T52" fmla="*/ 5 w 49"/>
                <a:gd name="T53" fmla="*/ 5 h 30"/>
                <a:gd name="T54" fmla="*/ 6 w 49"/>
                <a:gd name="T55" fmla="*/ 4 h 30"/>
                <a:gd name="T56" fmla="*/ 1 w 49"/>
                <a:gd name="T57" fmla="*/ 11 h 30"/>
                <a:gd name="T58" fmla="*/ 3 w 49"/>
                <a:gd name="T59" fmla="*/ 5 h 30"/>
                <a:gd name="T60" fmla="*/ 40 w 49"/>
                <a:gd name="T61" fmla="*/ 28 h 30"/>
                <a:gd name="T62" fmla="*/ 27 w 49"/>
                <a:gd name="T63" fmla="*/ 0 h 30"/>
                <a:gd name="T64" fmla="*/ 28 w 49"/>
                <a:gd name="T65" fmla="*/ 0 h 30"/>
                <a:gd name="T66" fmla="*/ 36 w 49"/>
                <a:gd name="T67" fmla="*/ 29 h 30"/>
                <a:gd name="T68" fmla="*/ 41 w 49"/>
                <a:gd name="T69" fmla="*/ 12 h 30"/>
                <a:gd name="T70" fmla="*/ 35 w 49"/>
                <a:gd name="T71" fmla="*/ 29 h 30"/>
                <a:gd name="T72" fmla="*/ 49 w 49"/>
                <a:gd name="T73" fmla="*/ 21 h 30"/>
                <a:gd name="T74" fmla="*/ 49 w 49"/>
                <a:gd name="T75" fmla="*/ 22 h 30"/>
                <a:gd name="T76" fmla="*/ 33 w 49"/>
                <a:gd name="T77" fmla="*/ 29 h 30"/>
                <a:gd name="T78" fmla="*/ 41 w 49"/>
                <a:gd name="T79" fmla="*/ 27 h 30"/>
                <a:gd name="T80" fmla="*/ 47 w 49"/>
                <a:gd name="T81" fmla="*/ 24 h 30"/>
                <a:gd name="T82" fmla="*/ 46 w 49"/>
                <a:gd name="T83" fmla="*/ 24 h 30"/>
                <a:gd name="T84" fmla="*/ 47 w 49"/>
                <a:gd name="T85" fmla="*/ 18 h 30"/>
                <a:gd name="T86" fmla="*/ 45 w 49"/>
                <a:gd name="T87" fmla="*/ 25 h 30"/>
                <a:gd name="T88" fmla="*/ 38 w 49"/>
                <a:gd name="T89" fmla="*/ 28 h 30"/>
                <a:gd name="T90" fmla="*/ 38 w 49"/>
                <a:gd name="T91" fmla="*/ 9 h 30"/>
                <a:gd name="T92" fmla="*/ 38 w 49"/>
                <a:gd name="T93" fmla="*/ 9 h 30"/>
                <a:gd name="T94" fmla="*/ 24 w 49"/>
                <a:gd name="T95" fmla="*/ 29 h 30"/>
                <a:gd name="T96" fmla="*/ 33 w 49"/>
                <a:gd name="T97" fmla="*/ 4 h 30"/>
                <a:gd name="T98" fmla="*/ 34 w 49"/>
                <a:gd name="T99" fmla="*/ 5 h 30"/>
                <a:gd name="T100" fmla="*/ 21 w 49"/>
                <a:gd name="T101" fmla="*/ 29 h 30"/>
                <a:gd name="T102" fmla="*/ 31 w 49"/>
                <a:gd name="T103" fmla="*/ 2 h 30"/>
                <a:gd name="T104" fmla="*/ 31 w 49"/>
                <a:gd name="T105" fmla="*/ 2 h 30"/>
                <a:gd name="T106" fmla="*/ 30 w 49"/>
                <a:gd name="T107" fmla="*/ 30 h 30"/>
                <a:gd name="T108" fmla="*/ 28 w 49"/>
                <a:gd name="T109" fmla="*/ 30 h 30"/>
                <a:gd name="T110" fmla="*/ 36 w 49"/>
                <a:gd name="T111" fmla="*/ 6 h 30"/>
                <a:gd name="T112" fmla="*/ 27 w 49"/>
                <a:gd name="T113" fmla="*/ 30 h 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"/>
                <a:gd name="T172" fmla="*/ 0 h 30"/>
                <a:gd name="T173" fmla="*/ 49 w 49"/>
                <a:gd name="T174" fmla="*/ 30 h 3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" h="30">
                  <a:moveTo>
                    <a:pt x="16" y="2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7" y="2"/>
                    <a:pt x="17" y="2"/>
                    <a:pt x="17" y="2"/>
                  </a:cubicBezTo>
                  <a:lnTo>
                    <a:pt x="16" y="2"/>
                  </a:lnTo>
                  <a:close/>
                  <a:moveTo>
                    <a:pt x="14" y="3"/>
                  </a:moveTo>
                  <a:cubicBezTo>
                    <a:pt x="9" y="21"/>
                    <a:pt x="9" y="21"/>
                    <a:pt x="9" y="21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4" y="3"/>
                  </a:lnTo>
                  <a:close/>
                  <a:moveTo>
                    <a:pt x="13" y="3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1"/>
                    <a:pt x="8" y="21"/>
                  </a:cubicBezTo>
                  <a:cubicBezTo>
                    <a:pt x="13" y="3"/>
                    <a:pt x="13" y="3"/>
                    <a:pt x="13" y="3"/>
                  </a:cubicBezTo>
                  <a:close/>
                  <a:moveTo>
                    <a:pt x="11" y="3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9"/>
                    <a:pt x="7" y="19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11" y="3"/>
                  </a:lnTo>
                  <a:close/>
                  <a:moveTo>
                    <a:pt x="18" y="2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8" y="2"/>
                    <a:pt x="18" y="2"/>
                    <a:pt x="18" y="2"/>
                  </a:cubicBezTo>
                  <a:close/>
                  <a:moveTo>
                    <a:pt x="19" y="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5"/>
                    <a:pt x="13" y="25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19" y="2"/>
                  </a:lnTo>
                  <a:close/>
                  <a:moveTo>
                    <a:pt x="22" y="1"/>
                  </a:moveTo>
                  <a:cubicBezTo>
                    <a:pt x="15" y="26"/>
                    <a:pt x="15" y="26"/>
                    <a:pt x="15" y="26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23" y="1"/>
                    <a:pt x="23" y="1"/>
                    <a:pt x="23" y="1"/>
                  </a:cubicBezTo>
                  <a:lnTo>
                    <a:pt x="22" y="1"/>
                  </a:lnTo>
                  <a:close/>
                  <a:moveTo>
                    <a:pt x="24" y="1"/>
                  </a:move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24" y="1"/>
                    <a:pt x="24" y="1"/>
                    <a:pt x="24" y="1"/>
                  </a:cubicBezTo>
                  <a:close/>
                  <a:moveTo>
                    <a:pt x="21" y="2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4" y="25"/>
                    <a:pt x="14" y="25"/>
                  </a:cubicBezTo>
                  <a:cubicBezTo>
                    <a:pt x="21" y="1"/>
                    <a:pt x="21" y="1"/>
                    <a:pt x="21" y="1"/>
                  </a:cubicBezTo>
                  <a:lnTo>
                    <a:pt x="21" y="2"/>
                  </a:lnTo>
                  <a:close/>
                  <a:moveTo>
                    <a:pt x="0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5"/>
                    <a:pt x="1" y="5"/>
                    <a:pt x="1" y="5"/>
                  </a:cubicBezTo>
                  <a:lnTo>
                    <a:pt x="0" y="5"/>
                  </a:lnTo>
                  <a:close/>
                  <a:moveTo>
                    <a:pt x="2" y="5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5"/>
                    <a:pt x="2" y="5"/>
                    <a:pt x="2" y="5"/>
                  </a:cubicBezTo>
                  <a:close/>
                  <a:moveTo>
                    <a:pt x="26" y="1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17" y="27"/>
                    <a:pt x="17" y="27"/>
                    <a:pt x="18" y="27"/>
                  </a:cubicBezTo>
                  <a:cubicBezTo>
                    <a:pt x="26" y="0"/>
                    <a:pt x="26" y="0"/>
                    <a:pt x="26" y="0"/>
                  </a:cubicBezTo>
                  <a:lnTo>
                    <a:pt x="26" y="1"/>
                  </a:lnTo>
                  <a:close/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9" y="0"/>
                    <a:pt x="29" y="0"/>
                    <a:pt x="29" y="0"/>
                  </a:cubicBezTo>
                  <a:close/>
                  <a:moveTo>
                    <a:pt x="43" y="2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lose/>
                  <a:moveTo>
                    <a:pt x="10" y="4"/>
                  </a:move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8"/>
                    <a:pt x="6" y="18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8" y="4"/>
                  </a:move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7"/>
                    <a:pt x="5" y="17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8" y="4"/>
                  </a:lnTo>
                  <a:close/>
                  <a:moveTo>
                    <a:pt x="7" y="4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4" y="15"/>
                  </a:cubicBezTo>
                  <a:cubicBezTo>
                    <a:pt x="7" y="4"/>
                    <a:pt x="7" y="4"/>
                    <a:pt x="7" y="4"/>
                  </a:cubicBezTo>
                  <a:close/>
                  <a:moveTo>
                    <a:pt x="5" y="5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5" y="5"/>
                  </a:lnTo>
                  <a:close/>
                  <a:moveTo>
                    <a:pt x="3" y="5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2" y="11"/>
                    <a:pt x="2" y="11"/>
                    <a:pt x="2" y="12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3" y="5"/>
                  </a:lnTo>
                  <a:close/>
                  <a:moveTo>
                    <a:pt x="43" y="14"/>
                  </a:moveTo>
                  <a:cubicBezTo>
                    <a:pt x="39" y="28"/>
                    <a:pt x="39" y="28"/>
                    <a:pt x="39" y="28"/>
                  </a:cubicBezTo>
                  <a:cubicBezTo>
                    <a:pt x="39" y="28"/>
                    <a:pt x="40" y="28"/>
                    <a:pt x="40" y="28"/>
                  </a:cubicBezTo>
                  <a:cubicBezTo>
                    <a:pt x="44" y="15"/>
                    <a:pt x="44" y="15"/>
                    <a:pt x="44" y="15"/>
                  </a:cubicBezTo>
                  <a:lnTo>
                    <a:pt x="43" y="14"/>
                  </a:lnTo>
                  <a:close/>
                  <a:moveTo>
                    <a:pt x="27" y="0"/>
                  </a:move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27" y="0"/>
                  </a:lnTo>
                  <a:close/>
                  <a:moveTo>
                    <a:pt x="41" y="12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42" y="13"/>
                    <a:pt x="42" y="13"/>
                    <a:pt x="42" y="13"/>
                  </a:cubicBezTo>
                  <a:lnTo>
                    <a:pt x="41" y="12"/>
                  </a:lnTo>
                  <a:close/>
                  <a:moveTo>
                    <a:pt x="40" y="11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34" y="29"/>
                    <a:pt x="35" y="29"/>
                    <a:pt x="35" y="29"/>
                  </a:cubicBezTo>
                  <a:cubicBezTo>
                    <a:pt x="40" y="11"/>
                    <a:pt x="40" y="11"/>
                    <a:pt x="40" y="11"/>
                  </a:cubicBezTo>
                  <a:close/>
                  <a:moveTo>
                    <a:pt x="49" y="22"/>
                  </a:moveTo>
                  <a:cubicBezTo>
                    <a:pt x="49" y="21"/>
                    <a:pt x="49" y="21"/>
                    <a:pt x="49" y="21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3"/>
                    <a:pt x="49" y="22"/>
                    <a:pt x="49" y="22"/>
                  </a:cubicBezTo>
                  <a:close/>
                  <a:moveTo>
                    <a:pt x="39" y="10"/>
                  </a:moveTo>
                  <a:cubicBezTo>
                    <a:pt x="33" y="29"/>
                    <a:pt x="33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9" y="10"/>
                    <a:pt x="39" y="10"/>
                    <a:pt x="39" y="10"/>
                  </a:cubicBezTo>
                  <a:close/>
                  <a:moveTo>
                    <a:pt x="45" y="16"/>
                  </a:moveTo>
                  <a:cubicBezTo>
                    <a:pt x="41" y="27"/>
                    <a:pt x="41" y="27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5" y="16"/>
                    <a:pt x="45" y="16"/>
                    <a:pt x="45" y="16"/>
                  </a:cubicBezTo>
                  <a:close/>
                  <a:moveTo>
                    <a:pt x="47" y="24"/>
                  </a:moveTo>
                  <a:cubicBezTo>
                    <a:pt x="48" y="19"/>
                    <a:pt x="48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7" y="24"/>
                    <a:pt x="47" y="24"/>
                  </a:cubicBezTo>
                  <a:close/>
                  <a:moveTo>
                    <a:pt x="45" y="25"/>
                  </a:moveTo>
                  <a:cubicBezTo>
                    <a:pt x="47" y="18"/>
                    <a:pt x="47" y="18"/>
                    <a:pt x="47" y="18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5" y="25"/>
                    <a:pt x="45" y="25"/>
                    <a:pt x="45" y="25"/>
                  </a:cubicBezTo>
                  <a:close/>
                  <a:moveTo>
                    <a:pt x="42" y="13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42" y="13"/>
                  </a:lnTo>
                  <a:close/>
                  <a:moveTo>
                    <a:pt x="38" y="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32" y="30"/>
                    <a:pt x="32" y="30"/>
                  </a:cubicBezTo>
                  <a:cubicBezTo>
                    <a:pt x="38" y="9"/>
                    <a:pt x="38" y="9"/>
                    <a:pt x="38" y="9"/>
                  </a:cubicBezTo>
                  <a:close/>
                  <a:moveTo>
                    <a:pt x="32" y="3"/>
                  </a:move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33" y="3"/>
                    <a:pt x="33" y="3"/>
                    <a:pt x="33" y="3"/>
                  </a:cubicBezTo>
                  <a:lnTo>
                    <a:pt x="32" y="3"/>
                  </a:lnTo>
                  <a:close/>
                  <a:moveTo>
                    <a:pt x="33" y="4"/>
                  </a:moveTo>
                  <a:cubicBezTo>
                    <a:pt x="25" y="29"/>
                    <a:pt x="25" y="29"/>
                    <a:pt x="25" y="29"/>
                  </a:cubicBezTo>
                  <a:cubicBezTo>
                    <a:pt x="26" y="29"/>
                    <a:pt x="26" y="29"/>
                    <a:pt x="26" y="30"/>
                  </a:cubicBezTo>
                  <a:cubicBezTo>
                    <a:pt x="34" y="5"/>
                    <a:pt x="34" y="5"/>
                    <a:pt x="34" y="5"/>
                  </a:cubicBezTo>
                  <a:lnTo>
                    <a:pt x="33" y="4"/>
                  </a:lnTo>
                  <a:close/>
                  <a:moveTo>
                    <a:pt x="30" y="1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9"/>
                    <a:pt x="22" y="29"/>
                  </a:cubicBezTo>
                  <a:cubicBezTo>
                    <a:pt x="30" y="1"/>
                    <a:pt x="30" y="1"/>
                    <a:pt x="30" y="1"/>
                  </a:cubicBezTo>
                  <a:close/>
                  <a:moveTo>
                    <a:pt x="31" y="2"/>
                  </a:move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1" y="2"/>
                    <a:pt x="31" y="2"/>
                    <a:pt x="31" y="2"/>
                  </a:cubicBezTo>
                  <a:close/>
                  <a:moveTo>
                    <a:pt x="37" y="8"/>
                  </a:move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7" y="8"/>
                    <a:pt x="37" y="8"/>
                    <a:pt x="37" y="8"/>
                  </a:cubicBezTo>
                  <a:close/>
                  <a:moveTo>
                    <a:pt x="36" y="6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8" y="30"/>
                    <a:pt x="29" y="30"/>
                    <a:pt x="29" y="30"/>
                  </a:cubicBezTo>
                  <a:cubicBezTo>
                    <a:pt x="36" y="7"/>
                    <a:pt x="36" y="7"/>
                    <a:pt x="36" y="7"/>
                  </a:cubicBezTo>
                  <a:lnTo>
                    <a:pt x="36" y="6"/>
                  </a:lnTo>
                  <a:close/>
                  <a:moveTo>
                    <a:pt x="34" y="5"/>
                  </a:moveTo>
                  <a:cubicBezTo>
                    <a:pt x="27" y="30"/>
                    <a:pt x="27" y="30"/>
                    <a:pt x="27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35" y="6"/>
                    <a:pt x="35" y="6"/>
                    <a:pt x="35" y="6"/>
                  </a:cubicBezTo>
                  <a:lnTo>
                    <a:pt x="34" y="5"/>
                  </a:lnTo>
                  <a:close/>
                </a:path>
              </a:pathLst>
            </a:custGeom>
            <a:solidFill>
              <a:srgbClr val="54B3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1" name="Freeform 24"/>
            <p:cNvSpPr>
              <a:spLocks noEditPoints="1" noChangeArrowheads="1"/>
            </p:cNvSpPr>
            <p:nvPr/>
          </p:nvSpPr>
          <p:spPr bwMode="auto">
            <a:xfrm>
              <a:off x="547688" y="2414588"/>
              <a:ext cx="714375" cy="646113"/>
            </a:xfrm>
            <a:custGeom>
              <a:avLst/>
              <a:gdLst>
                <a:gd name="T0" fmla="*/ 82 w 107"/>
                <a:gd name="T1" fmla="*/ 0 h 97"/>
                <a:gd name="T2" fmla="*/ 67 w 107"/>
                <a:gd name="T3" fmla="*/ 0 h 97"/>
                <a:gd name="T4" fmla="*/ 26 w 107"/>
                <a:gd name="T5" fmla="*/ 0 h 97"/>
                <a:gd name="T6" fmla="*/ 0 w 107"/>
                <a:gd name="T7" fmla="*/ 25 h 97"/>
                <a:gd name="T8" fmla="*/ 0 w 107"/>
                <a:gd name="T9" fmla="*/ 29 h 97"/>
                <a:gd name="T10" fmla="*/ 0 w 107"/>
                <a:gd name="T11" fmla="*/ 49 h 97"/>
                <a:gd name="T12" fmla="*/ 26 w 107"/>
                <a:gd name="T13" fmla="*/ 74 h 97"/>
                <a:gd name="T14" fmla="*/ 46 w 107"/>
                <a:gd name="T15" fmla="*/ 74 h 97"/>
                <a:gd name="T16" fmla="*/ 88 w 107"/>
                <a:gd name="T17" fmla="*/ 97 h 97"/>
                <a:gd name="T18" fmla="*/ 81 w 107"/>
                <a:gd name="T19" fmla="*/ 74 h 97"/>
                <a:gd name="T20" fmla="*/ 82 w 107"/>
                <a:gd name="T21" fmla="*/ 74 h 97"/>
                <a:gd name="T22" fmla="*/ 107 w 107"/>
                <a:gd name="T23" fmla="*/ 49 h 97"/>
                <a:gd name="T24" fmla="*/ 107 w 107"/>
                <a:gd name="T25" fmla="*/ 25 h 97"/>
                <a:gd name="T26" fmla="*/ 82 w 107"/>
                <a:gd name="T27" fmla="*/ 0 h 97"/>
                <a:gd name="T28" fmla="*/ 27 w 107"/>
                <a:gd name="T29" fmla="*/ 44 h 97"/>
                <a:gd name="T30" fmla="*/ 21 w 107"/>
                <a:gd name="T31" fmla="*/ 38 h 97"/>
                <a:gd name="T32" fmla="*/ 27 w 107"/>
                <a:gd name="T33" fmla="*/ 32 h 97"/>
                <a:gd name="T34" fmla="*/ 33 w 107"/>
                <a:gd name="T35" fmla="*/ 38 h 97"/>
                <a:gd name="T36" fmla="*/ 27 w 107"/>
                <a:gd name="T37" fmla="*/ 44 h 97"/>
                <a:gd name="T38" fmla="*/ 44 w 107"/>
                <a:gd name="T39" fmla="*/ 44 h 97"/>
                <a:gd name="T40" fmla="*/ 38 w 107"/>
                <a:gd name="T41" fmla="*/ 38 h 97"/>
                <a:gd name="T42" fmla="*/ 44 w 107"/>
                <a:gd name="T43" fmla="*/ 32 h 97"/>
                <a:gd name="T44" fmla="*/ 50 w 107"/>
                <a:gd name="T45" fmla="*/ 38 h 97"/>
                <a:gd name="T46" fmla="*/ 44 w 107"/>
                <a:gd name="T47" fmla="*/ 44 h 97"/>
                <a:gd name="T48" fmla="*/ 62 w 107"/>
                <a:gd name="T49" fmla="*/ 44 h 97"/>
                <a:gd name="T50" fmla="*/ 56 w 107"/>
                <a:gd name="T51" fmla="*/ 38 h 97"/>
                <a:gd name="T52" fmla="*/ 62 w 107"/>
                <a:gd name="T53" fmla="*/ 32 h 97"/>
                <a:gd name="T54" fmla="*/ 68 w 107"/>
                <a:gd name="T55" fmla="*/ 38 h 97"/>
                <a:gd name="T56" fmla="*/ 62 w 107"/>
                <a:gd name="T57" fmla="*/ 44 h 97"/>
                <a:gd name="T58" fmla="*/ 79 w 107"/>
                <a:gd name="T59" fmla="*/ 44 h 97"/>
                <a:gd name="T60" fmla="*/ 73 w 107"/>
                <a:gd name="T61" fmla="*/ 38 h 97"/>
                <a:gd name="T62" fmla="*/ 79 w 107"/>
                <a:gd name="T63" fmla="*/ 32 h 97"/>
                <a:gd name="T64" fmla="*/ 85 w 107"/>
                <a:gd name="T65" fmla="*/ 38 h 97"/>
                <a:gd name="T66" fmla="*/ 79 w 107"/>
                <a:gd name="T67" fmla="*/ 44 h 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7"/>
                <a:gd name="T103" fmla="*/ 0 h 97"/>
                <a:gd name="T104" fmla="*/ 107 w 107"/>
                <a:gd name="T105" fmla="*/ 97 h 9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7" h="97">
                  <a:moveTo>
                    <a:pt x="82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3"/>
                    <a:pt x="12" y="74"/>
                    <a:pt x="26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95" y="74"/>
                    <a:pt x="107" y="63"/>
                    <a:pt x="107" y="49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11"/>
                    <a:pt x="95" y="0"/>
                    <a:pt x="82" y="0"/>
                  </a:cubicBezTo>
                  <a:close/>
                  <a:moveTo>
                    <a:pt x="27" y="44"/>
                  </a:moveTo>
                  <a:cubicBezTo>
                    <a:pt x="24" y="44"/>
                    <a:pt x="21" y="41"/>
                    <a:pt x="21" y="38"/>
                  </a:cubicBezTo>
                  <a:cubicBezTo>
                    <a:pt x="21" y="34"/>
                    <a:pt x="24" y="32"/>
                    <a:pt x="27" y="32"/>
                  </a:cubicBezTo>
                  <a:cubicBezTo>
                    <a:pt x="30" y="32"/>
                    <a:pt x="33" y="34"/>
                    <a:pt x="33" y="38"/>
                  </a:cubicBezTo>
                  <a:cubicBezTo>
                    <a:pt x="33" y="41"/>
                    <a:pt x="30" y="44"/>
                    <a:pt x="27" y="44"/>
                  </a:cubicBezTo>
                  <a:close/>
                  <a:moveTo>
                    <a:pt x="44" y="44"/>
                  </a:moveTo>
                  <a:cubicBezTo>
                    <a:pt x="41" y="44"/>
                    <a:pt x="38" y="41"/>
                    <a:pt x="38" y="38"/>
                  </a:cubicBezTo>
                  <a:cubicBezTo>
                    <a:pt x="38" y="34"/>
                    <a:pt x="41" y="32"/>
                    <a:pt x="44" y="32"/>
                  </a:cubicBezTo>
                  <a:cubicBezTo>
                    <a:pt x="47" y="32"/>
                    <a:pt x="50" y="34"/>
                    <a:pt x="50" y="38"/>
                  </a:cubicBezTo>
                  <a:cubicBezTo>
                    <a:pt x="50" y="41"/>
                    <a:pt x="47" y="44"/>
                    <a:pt x="44" y="44"/>
                  </a:cubicBezTo>
                  <a:close/>
                  <a:moveTo>
                    <a:pt x="62" y="44"/>
                  </a:moveTo>
                  <a:cubicBezTo>
                    <a:pt x="59" y="44"/>
                    <a:pt x="56" y="41"/>
                    <a:pt x="56" y="38"/>
                  </a:cubicBezTo>
                  <a:cubicBezTo>
                    <a:pt x="56" y="34"/>
                    <a:pt x="59" y="32"/>
                    <a:pt x="62" y="32"/>
                  </a:cubicBezTo>
                  <a:cubicBezTo>
                    <a:pt x="66" y="32"/>
                    <a:pt x="68" y="34"/>
                    <a:pt x="68" y="38"/>
                  </a:cubicBezTo>
                  <a:cubicBezTo>
                    <a:pt x="68" y="41"/>
                    <a:pt x="66" y="44"/>
                    <a:pt x="62" y="44"/>
                  </a:cubicBezTo>
                  <a:close/>
                  <a:moveTo>
                    <a:pt x="79" y="44"/>
                  </a:moveTo>
                  <a:cubicBezTo>
                    <a:pt x="76" y="44"/>
                    <a:pt x="73" y="41"/>
                    <a:pt x="73" y="38"/>
                  </a:cubicBezTo>
                  <a:cubicBezTo>
                    <a:pt x="73" y="34"/>
                    <a:pt x="76" y="32"/>
                    <a:pt x="79" y="32"/>
                  </a:cubicBezTo>
                  <a:cubicBezTo>
                    <a:pt x="83" y="32"/>
                    <a:pt x="85" y="34"/>
                    <a:pt x="85" y="38"/>
                  </a:cubicBezTo>
                  <a:cubicBezTo>
                    <a:pt x="85" y="41"/>
                    <a:pt x="83" y="44"/>
                    <a:pt x="79" y="44"/>
                  </a:cubicBezTo>
                  <a:close/>
                </a:path>
              </a:pathLst>
            </a:custGeom>
            <a:solidFill>
              <a:srgbClr val="9CB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2" name="Freeform 25"/>
            <p:cNvSpPr>
              <a:spLocks noChangeArrowheads="1"/>
            </p:cNvSpPr>
            <p:nvPr/>
          </p:nvSpPr>
          <p:spPr bwMode="auto">
            <a:xfrm>
              <a:off x="2501900" y="2974975"/>
              <a:ext cx="527050" cy="400050"/>
            </a:xfrm>
            <a:custGeom>
              <a:avLst/>
              <a:gdLst>
                <a:gd name="T0" fmla="*/ 53 w 79"/>
                <a:gd name="T1" fmla="*/ 60 h 60"/>
                <a:gd name="T2" fmla="*/ 2 w 79"/>
                <a:gd name="T3" fmla="*/ 60 h 60"/>
                <a:gd name="T4" fmla="*/ 0 w 79"/>
                <a:gd name="T5" fmla="*/ 58 h 60"/>
                <a:gd name="T6" fmla="*/ 2 w 79"/>
                <a:gd name="T7" fmla="*/ 56 h 60"/>
                <a:gd name="T8" fmla="*/ 53 w 79"/>
                <a:gd name="T9" fmla="*/ 56 h 60"/>
                <a:gd name="T10" fmla="*/ 76 w 79"/>
                <a:gd name="T11" fmla="*/ 33 h 60"/>
                <a:gd name="T12" fmla="*/ 76 w 79"/>
                <a:gd name="T13" fmla="*/ 2 h 60"/>
                <a:gd name="T14" fmla="*/ 77 w 79"/>
                <a:gd name="T15" fmla="*/ 0 h 60"/>
                <a:gd name="T16" fmla="*/ 79 w 79"/>
                <a:gd name="T17" fmla="*/ 2 h 60"/>
                <a:gd name="T18" fmla="*/ 79 w 79"/>
                <a:gd name="T19" fmla="*/ 33 h 60"/>
                <a:gd name="T20" fmla="*/ 53 w 79"/>
                <a:gd name="T21" fmla="*/ 60 h 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9"/>
                <a:gd name="T34" fmla="*/ 0 h 60"/>
                <a:gd name="T35" fmla="*/ 79 w 79"/>
                <a:gd name="T36" fmla="*/ 60 h 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9" h="60">
                  <a:moveTo>
                    <a:pt x="53" y="60"/>
                  </a:moveTo>
                  <a:cubicBezTo>
                    <a:pt x="2" y="60"/>
                    <a:pt x="2" y="60"/>
                    <a:pt x="2" y="60"/>
                  </a:cubicBezTo>
                  <a:cubicBezTo>
                    <a:pt x="1" y="60"/>
                    <a:pt x="0" y="59"/>
                    <a:pt x="0" y="58"/>
                  </a:cubicBezTo>
                  <a:cubicBezTo>
                    <a:pt x="0" y="57"/>
                    <a:pt x="1" y="56"/>
                    <a:pt x="2" y="56"/>
                  </a:cubicBezTo>
                  <a:cubicBezTo>
                    <a:pt x="53" y="56"/>
                    <a:pt x="53" y="56"/>
                    <a:pt x="53" y="56"/>
                  </a:cubicBezTo>
                  <a:cubicBezTo>
                    <a:pt x="65" y="56"/>
                    <a:pt x="76" y="46"/>
                    <a:pt x="76" y="33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1"/>
                    <a:pt x="77" y="0"/>
                    <a:pt x="77" y="0"/>
                  </a:cubicBezTo>
                  <a:cubicBezTo>
                    <a:pt x="78" y="0"/>
                    <a:pt x="79" y="1"/>
                    <a:pt x="79" y="2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79" y="48"/>
                    <a:pt x="67" y="60"/>
                    <a:pt x="53" y="6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3" name="Freeform 26"/>
            <p:cNvSpPr>
              <a:spLocks noChangeArrowheads="1"/>
            </p:cNvSpPr>
            <p:nvPr/>
          </p:nvSpPr>
          <p:spPr bwMode="auto">
            <a:xfrm>
              <a:off x="2555875" y="1212850"/>
              <a:ext cx="493713" cy="414338"/>
            </a:xfrm>
            <a:custGeom>
              <a:avLst/>
              <a:gdLst>
                <a:gd name="T0" fmla="*/ 72 w 74"/>
                <a:gd name="T1" fmla="*/ 62 h 62"/>
                <a:gd name="T2" fmla="*/ 71 w 74"/>
                <a:gd name="T3" fmla="*/ 60 h 62"/>
                <a:gd name="T4" fmla="*/ 71 w 74"/>
                <a:gd name="T5" fmla="*/ 26 h 62"/>
                <a:gd name="T6" fmla="*/ 47 w 74"/>
                <a:gd name="T7" fmla="*/ 3 h 62"/>
                <a:gd name="T8" fmla="*/ 2 w 74"/>
                <a:gd name="T9" fmla="*/ 3 h 62"/>
                <a:gd name="T10" fmla="*/ 0 w 74"/>
                <a:gd name="T11" fmla="*/ 1 h 62"/>
                <a:gd name="T12" fmla="*/ 2 w 74"/>
                <a:gd name="T13" fmla="*/ 0 h 62"/>
                <a:gd name="T14" fmla="*/ 47 w 74"/>
                <a:gd name="T15" fmla="*/ 0 h 62"/>
                <a:gd name="T16" fmla="*/ 74 w 74"/>
                <a:gd name="T17" fmla="*/ 26 h 62"/>
                <a:gd name="T18" fmla="*/ 74 w 74"/>
                <a:gd name="T19" fmla="*/ 60 h 62"/>
                <a:gd name="T20" fmla="*/ 72 w 74"/>
                <a:gd name="T21" fmla="*/ 62 h 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"/>
                <a:gd name="T34" fmla="*/ 0 h 62"/>
                <a:gd name="T35" fmla="*/ 74 w 74"/>
                <a:gd name="T36" fmla="*/ 62 h 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" h="62">
                  <a:moveTo>
                    <a:pt x="72" y="62"/>
                  </a:moveTo>
                  <a:cubicBezTo>
                    <a:pt x="71" y="62"/>
                    <a:pt x="71" y="61"/>
                    <a:pt x="71" y="60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71" y="14"/>
                    <a:pt x="60" y="3"/>
                    <a:pt x="47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62" y="0"/>
                    <a:pt x="74" y="12"/>
                    <a:pt x="74" y="26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4" y="61"/>
                    <a:pt x="73" y="62"/>
                    <a:pt x="72" y="62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4" name="Freeform 27"/>
            <p:cNvSpPr>
              <a:spLocks noChangeArrowheads="1"/>
            </p:cNvSpPr>
            <p:nvPr/>
          </p:nvSpPr>
          <p:spPr bwMode="auto">
            <a:xfrm>
              <a:off x="3009900" y="2227263"/>
              <a:ext cx="19050" cy="227013"/>
            </a:xfrm>
            <a:custGeom>
              <a:avLst/>
              <a:gdLst>
                <a:gd name="T0" fmla="*/ 1 w 3"/>
                <a:gd name="T1" fmla="*/ 34 h 34"/>
                <a:gd name="T2" fmla="*/ 0 w 3"/>
                <a:gd name="T3" fmla="*/ 32 h 34"/>
                <a:gd name="T4" fmla="*/ 0 w 3"/>
                <a:gd name="T5" fmla="*/ 2 h 34"/>
                <a:gd name="T6" fmla="*/ 1 w 3"/>
                <a:gd name="T7" fmla="*/ 0 h 34"/>
                <a:gd name="T8" fmla="*/ 3 w 3"/>
                <a:gd name="T9" fmla="*/ 2 h 34"/>
                <a:gd name="T10" fmla="*/ 3 w 3"/>
                <a:gd name="T11" fmla="*/ 32 h 34"/>
                <a:gd name="T12" fmla="*/ 1 w 3"/>
                <a:gd name="T13" fmla="*/ 34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"/>
                <a:gd name="T22" fmla="*/ 0 h 34"/>
                <a:gd name="T23" fmla="*/ 3 w 3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" h="34">
                  <a:moveTo>
                    <a:pt x="1" y="34"/>
                  </a:moveTo>
                  <a:cubicBezTo>
                    <a:pt x="1" y="34"/>
                    <a:pt x="0" y="33"/>
                    <a:pt x="0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3"/>
                    <a:pt x="2" y="34"/>
                    <a:pt x="1" y="34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5" name="Freeform 28"/>
            <p:cNvSpPr>
              <a:spLocks noChangeArrowheads="1"/>
            </p:cNvSpPr>
            <p:nvPr/>
          </p:nvSpPr>
          <p:spPr bwMode="auto">
            <a:xfrm>
              <a:off x="860425" y="2954338"/>
              <a:ext cx="601663" cy="312738"/>
            </a:xfrm>
            <a:custGeom>
              <a:avLst/>
              <a:gdLst>
                <a:gd name="T0" fmla="*/ 88 w 90"/>
                <a:gd name="T1" fmla="*/ 47 h 47"/>
                <a:gd name="T2" fmla="*/ 26 w 90"/>
                <a:gd name="T3" fmla="*/ 47 h 47"/>
                <a:gd name="T4" fmla="*/ 0 w 90"/>
                <a:gd name="T5" fmla="*/ 21 h 47"/>
                <a:gd name="T6" fmla="*/ 0 w 90"/>
                <a:gd name="T7" fmla="*/ 2 h 47"/>
                <a:gd name="T8" fmla="*/ 1 w 90"/>
                <a:gd name="T9" fmla="*/ 0 h 47"/>
                <a:gd name="T10" fmla="*/ 3 w 90"/>
                <a:gd name="T11" fmla="*/ 2 h 47"/>
                <a:gd name="T12" fmla="*/ 3 w 90"/>
                <a:gd name="T13" fmla="*/ 21 h 47"/>
                <a:gd name="T14" fmla="*/ 26 w 90"/>
                <a:gd name="T15" fmla="*/ 44 h 47"/>
                <a:gd name="T16" fmla="*/ 88 w 90"/>
                <a:gd name="T17" fmla="*/ 44 h 47"/>
                <a:gd name="T18" fmla="*/ 90 w 90"/>
                <a:gd name="T19" fmla="*/ 46 h 47"/>
                <a:gd name="T20" fmla="*/ 88 w 90"/>
                <a:gd name="T21" fmla="*/ 47 h 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47"/>
                <a:gd name="T35" fmla="*/ 90 w 90"/>
                <a:gd name="T36" fmla="*/ 47 h 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47">
                  <a:moveTo>
                    <a:pt x="88" y="47"/>
                  </a:moveTo>
                  <a:cubicBezTo>
                    <a:pt x="26" y="47"/>
                    <a:pt x="26" y="47"/>
                    <a:pt x="26" y="47"/>
                  </a:cubicBezTo>
                  <a:cubicBezTo>
                    <a:pt x="12" y="47"/>
                    <a:pt x="0" y="35"/>
                    <a:pt x="0" y="2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4"/>
                    <a:pt x="14" y="44"/>
                    <a:pt x="26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89" y="44"/>
                    <a:pt x="90" y="45"/>
                    <a:pt x="90" y="46"/>
                  </a:cubicBezTo>
                  <a:cubicBezTo>
                    <a:pt x="90" y="46"/>
                    <a:pt x="89" y="47"/>
                    <a:pt x="88" y="47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6" name="Freeform 29"/>
            <p:cNvSpPr>
              <a:spLocks noChangeArrowheads="1"/>
            </p:cNvSpPr>
            <p:nvPr/>
          </p:nvSpPr>
          <p:spPr bwMode="auto">
            <a:xfrm>
              <a:off x="768350" y="1960563"/>
              <a:ext cx="279400" cy="427038"/>
            </a:xfrm>
            <a:custGeom>
              <a:avLst/>
              <a:gdLst>
                <a:gd name="T0" fmla="*/ 40 w 42"/>
                <a:gd name="T1" fmla="*/ 64 h 64"/>
                <a:gd name="T2" fmla="*/ 38 w 42"/>
                <a:gd name="T3" fmla="*/ 63 h 64"/>
                <a:gd name="T4" fmla="*/ 38 w 42"/>
                <a:gd name="T5" fmla="*/ 26 h 64"/>
                <a:gd name="T6" fmla="*/ 15 w 42"/>
                <a:gd name="T7" fmla="*/ 3 h 64"/>
                <a:gd name="T8" fmla="*/ 2 w 42"/>
                <a:gd name="T9" fmla="*/ 3 h 64"/>
                <a:gd name="T10" fmla="*/ 0 w 42"/>
                <a:gd name="T11" fmla="*/ 1 h 64"/>
                <a:gd name="T12" fmla="*/ 2 w 42"/>
                <a:gd name="T13" fmla="*/ 0 h 64"/>
                <a:gd name="T14" fmla="*/ 15 w 42"/>
                <a:gd name="T15" fmla="*/ 0 h 64"/>
                <a:gd name="T16" fmla="*/ 42 w 42"/>
                <a:gd name="T17" fmla="*/ 26 h 64"/>
                <a:gd name="T18" fmla="*/ 42 w 42"/>
                <a:gd name="T19" fmla="*/ 63 h 64"/>
                <a:gd name="T20" fmla="*/ 40 w 42"/>
                <a:gd name="T21" fmla="*/ 64 h 6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64"/>
                <a:gd name="T35" fmla="*/ 42 w 42"/>
                <a:gd name="T36" fmla="*/ 64 h 6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64">
                  <a:moveTo>
                    <a:pt x="40" y="64"/>
                  </a:moveTo>
                  <a:cubicBezTo>
                    <a:pt x="39" y="64"/>
                    <a:pt x="38" y="64"/>
                    <a:pt x="38" y="63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14"/>
                    <a:pt x="28" y="3"/>
                    <a:pt x="15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30" y="0"/>
                    <a:pt x="42" y="12"/>
                    <a:pt x="42" y="26"/>
                  </a:cubicBezTo>
                  <a:cubicBezTo>
                    <a:pt x="42" y="63"/>
                    <a:pt x="42" y="63"/>
                    <a:pt x="42" y="63"/>
                  </a:cubicBezTo>
                  <a:cubicBezTo>
                    <a:pt x="42" y="64"/>
                    <a:pt x="41" y="64"/>
                    <a:pt x="40" y="64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7" name="Freeform 30"/>
            <p:cNvSpPr>
              <a:spLocks noChangeArrowheads="1"/>
            </p:cNvSpPr>
            <p:nvPr/>
          </p:nvSpPr>
          <p:spPr bwMode="auto">
            <a:xfrm>
              <a:off x="381000" y="1539875"/>
              <a:ext cx="893763" cy="187325"/>
            </a:xfrm>
            <a:custGeom>
              <a:avLst/>
              <a:gdLst>
                <a:gd name="T0" fmla="*/ 1 w 134"/>
                <a:gd name="T1" fmla="*/ 28 h 28"/>
                <a:gd name="T2" fmla="*/ 0 w 134"/>
                <a:gd name="T3" fmla="*/ 26 h 28"/>
                <a:gd name="T4" fmla="*/ 26 w 134"/>
                <a:gd name="T5" fmla="*/ 0 h 28"/>
                <a:gd name="T6" fmla="*/ 133 w 134"/>
                <a:gd name="T7" fmla="*/ 0 h 28"/>
                <a:gd name="T8" fmla="*/ 134 w 134"/>
                <a:gd name="T9" fmla="*/ 2 h 28"/>
                <a:gd name="T10" fmla="*/ 133 w 134"/>
                <a:gd name="T11" fmla="*/ 3 h 28"/>
                <a:gd name="T12" fmla="*/ 26 w 134"/>
                <a:gd name="T13" fmla="*/ 3 h 28"/>
                <a:gd name="T14" fmla="*/ 3 w 134"/>
                <a:gd name="T15" fmla="*/ 26 h 28"/>
                <a:gd name="T16" fmla="*/ 1 w 134"/>
                <a:gd name="T17" fmla="*/ 2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4"/>
                <a:gd name="T28" fmla="*/ 0 h 28"/>
                <a:gd name="T29" fmla="*/ 134 w 134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4" h="28">
                  <a:moveTo>
                    <a:pt x="1" y="28"/>
                  </a:moveTo>
                  <a:cubicBezTo>
                    <a:pt x="0" y="28"/>
                    <a:pt x="0" y="27"/>
                    <a:pt x="0" y="26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4" y="0"/>
                    <a:pt x="134" y="1"/>
                    <a:pt x="134" y="2"/>
                  </a:cubicBezTo>
                  <a:cubicBezTo>
                    <a:pt x="134" y="2"/>
                    <a:pt x="134" y="3"/>
                    <a:pt x="133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13" y="3"/>
                    <a:pt x="3" y="13"/>
                    <a:pt x="3" y="26"/>
                  </a:cubicBezTo>
                  <a:cubicBezTo>
                    <a:pt x="3" y="27"/>
                    <a:pt x="2" y="28"/>
                    <a:pt x="1" y="28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8" name="Freeform 31"/>
            <p:cNvSpPr>
              <a:spLocks noChangeArrowheads="1"/>
            </p:cNvSpPr>
            <p:nvPr/>
          </p:nvSpPr>
          <p:spPr bwMode="auto">
            <a:xfrm>
              <a:off x="1020763" y="2114550"/>
              <a:ext cx="407988" cy="219075"/>
            </a:xfrm>
            <a:custGeom>
              <a:avLst/>
              <a:gdLst>
                <a:gd name="T0" fmla="*/ 2 w 61"/>
                <a:gd name="T1" fmla="*/ 33 h 33"/>
                <a:gd name="T2" fmla="*/ 0 w 61"/>
                <a:gd name="T3" fmla="*/ 32 h 33"/>
                <a:gd name="T4" fmla="*/ 0 w 61"/>
                <a:gd name="T5" fmla="*/ 14 h 33"/>
                <a:gd name="T6" fmla="*/ 14 w 61"/>
                <a:gd name="T7" fmla="*/ 0 h 33"/>
                <a:gd name="T8" fmla="*/ 60 w 61"/>
                <a:gd name="T9" fmla="*/ 0 h 33"/>
                <a:gd name="T10" fmla="*/ 61 w 61"/>
                <a:gd name="T11" fmla="*/ 2 h 33"/>
                <a:gd name="T12" fmla="*/ 60 w 61"/>
                <a:gd name="T13" fmla="*/ 3 h 33"/>
                <a:gd name="T14" fmla="*/ 14 w 61"/>
                <a:gd name="T15" fmla="*/ 3 h 33"/>
                <a:gd name="T16" fmla="*/ 4 w 61"/>
                <a:gd name="T17" fmla="*/ 14 h 33"/>
                <a:gd name="T18" fmla="*/ 4 w 61"/>
                <a:gd name="T19" fmla="*/ 32 h 33"/>
                <a:gd name="T20" fmla="*/ 2 w 61"/>
                <a:gd name="T21" fmla="*/ 33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1"/>
                <a:gd name="T34" fmla="*/ 0 h 33"/>
                <a:gd name="T35" fmla="*/ 61 w 61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1" h="33">
                  <a:moveTo>
                    <a:pt x="2" y="33"/>
                  </a:moveTo>
                  <a:cubicBezTo>
                    <a:pt x="1" y="33"/>
                    <a:pt x="0" y="33"/>
                    <a:pt x="0" y="3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1" y="0"/>
                    <a:pt x="61" y="1"/>
                    <a:pt x="61" y="2"/>
                  </a:cubicBezTo>
                  <a:cubicBezTo>
                    <a:pt x="61" y="3"/>
                    <a:pt x="61" y="3"/>
                    <a:pt x="60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8" y="3"/>
                    <a:pt x="4" y="8"/>
                    <a:pt x="4" y="14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3" y="33"/>
                    <a:pt x="2" y="33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299" name="Freeform 32"/>
            <p:cNvSpPr>
              <a:spLocks noChangeArrowheads="1"/>
            </p:cNvSpPr>
            <p:nvPr/>
          </p:nvSpPr>
          <p:spPr bwMode="auto">
            <a:xfrm>
              <a:off x="3249613" y="1146175"/>
              <a:ext cx="239713" cy="1647825"/>
            </a:xfrm>
            <a:custGeom>
              <a:avLst/>
              <a:gdLst>
                <a:gd name="T0" fmla="*/ 9 w 36"/>
                <a:gd name="T1" fmla="*/ 247 h 247"/>
                <a:gd name="T2" fmla="*/ 2 w 36"/>
                <a:gd name="T3" fmla="*/ 247 h 247"/>
                <a:gd name="T4" fmla="*/ 0 w 36"/>
                <a:gd name="T5" fmla="*/ 245 h 247"/>
                <a:gd name="T6" fmla="*/ 2 w 36"/>
                <a:gd name="T7" fmla="*/ 243 h 247"/>
                <a:gd name="T8" fmla="*/ 9 w 36"/>
                <a:gd name="T9" fmla="*/ 243 h 247"/>
                <a:gd name="T10" fmla="*/ 33 w 36"/>
                <a:gd name="T11" fmla="*/ 220 h 247"/>
                <a:gd name="T12" fmla="*/ 33 w 36"/>
                <a:gd name="T13" fmla="*/ 2 h 247"/>
                <a:gd name="T14" fmla="*/ 34 w 36"/>
                <a:gd name="T15" fmla="*/ 0 h 247"/>
                <a:gd name="T16" fmla="*/ 36 w 36"/>
                <a:gd name="T17" fmla="*/ 2 h 247"/>
                <a:gd name="T18" fmla="*/ 36 w 36"/>
                <a:gd name="T19" fmla="*/ 220 h 247"/>
                <a:gd name="T20" fmla="*/ 9 w 36"/>
                <a:gd name="T21" fmla="*/ 247 h 24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6"/>
                <a:gd name="T34" fmla="*/ 0 h 247"/>
                <a:gd name="T35" fmla="*/ 36 w 36"/>
                <a:gd name="T36" fmla="*/ 247 h 24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6" h="247">
                  <a:moveTo>
                    <a:pt x="9" y="247"/>
                  </a:moveTo>
                  <a:cubicBezTo>
                    <a:pt x="2" y="247"/>
                    <a:pt x="2" y="247"/>
                    <a:pt x="2" y="247"/>
                  </a:cubicBezTo>
                  <a:cubicBezTo>
                    <a:pt x="1" y="247"/>
                    <a:pt x="0" y="246"/>
                    <a:pt x="0" y="245"/>
                  </a:cubicBezTo>
                  <a:cubicBezTo>
                    <a:pt x="0" y="244"/>
                    <a:pt x="1" y="243"/>
                    <a:pt x="2" y="243"/>
                  </a:cubicBezTo>
                  <a:cubicBezTo>
                    <a:pt x="9" y="243"/>
                    <a:pt x="9" y="243"/>
                    <a:pt x="9" y="243"/>
                  </a:cubicBezTo>
                  <a:cubicBezTo>
                    <a:pt x="22" y="243"/>
                    <a:pt x="33" y="233"/>
                    <a:pt x="33" y="220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1"/>
                    <a:pt x="33" y="0"/>
                    <a:pt x="34" y="0"/>
                  </a:cubicBezTo>
                  <a:cubicBezTo>
                    <a:pt x="35" y="0"/>
                    <a:pt x="36" y="1"/>
                    <a:pt x="36" y="2"/>
                  </a:cubicBezTo>
                  <a:cubicBezTo>
                    <a:pt x="36" y="220"/>
                    <a:pt x="36" y="220"/>
                    <a:pt x="36" y="220"/>
                  </a:cubicBezTo>
                  <a:cubicBezTo>
                    <a:pt x="36" y="235"/>
                    <a:pt x="24" y="247"/>
                    <a:pt x="9" y="247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0" name="Freeform 33"/>
            <p:cNvSpPr>
              <a:spLocks noChangeArrowheads="1"/>
            </p:cNvSpPr>
            <p:nvPr/>
          </p:nvSpPr>
          <p:spPr bwMode="auto">
            <a:xfrm>
              <a:off x="53975" y="1493838"/>
              <a:ext cx="427038" cy="1179513"/>
            </a:xfrm>
            <a:custGeom>
              <a:avLst/>
              <a:gdLst>
                <a:gd name="T0" fmla="*/ 63 w 64"/>
                <a:gd name="T1" fmla="*/ 177 h 177"/>
                <a:gd name="T2" fmla="*/ 27 w 64"/>
                <a:gd name="T3" fmla="*/ 177 h 177"/>
                <a:gd name="T4" fmla="*/ 0 w 64"/>
                <a:gd name="T5" fmla="*/ 151 h 177"/>
                <a:gd name="T6" fmla="*/ 0 w 64"/>
                <a:gd name="T7" fmla="*/ 1 h 177"/>
                <a:gd name="T8" fmla="*/ 2 w 64"/>
                <a:gd name="T9" fmla="*/ 0 h 177"/>
                <a:gd name="T10" fmla="*/ 3 w 64"/>
                <a:gd name="T11" fmla="*/ 1 h 177"/>
                <a:gd name="T12" fmla="*/ 3 w 64"/>
                <a:gd name="T13" fmla="*/ 151 h 177"/>
                <a:gd name="T14" fmla="*/ 27 w 64"/>
                <a:gd name="T15" fmla="*/ 174 h 177"/>
                <a:gd name="T16" fmla="*/ 63 w 64"/>
                <a:gd name="T17" fmla="*/ 174 h 177"/>
                <a:gd name="T18" fmla="*/ 64 w 64"/>
                <a:gd name="T19" fmla="*/ 176 h 177"/>
                <a:gd name="T20" fmla="*/ 63 w 64"/>
                <a:gd name="T21" fmla="*/ 177 h 1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"/>
                <a:gd name="T34" fmla="*/ 0 h 177"/>
                <a:gd name="T35" fmla="*/ 64 w 64"/>
                <a:gd name="T36" fmla="*/ 177 h 1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" h="177">
                  <a:moveTo>
                    <a:pt x="63" y="177"/>
                  </a:moveTo>
                  <a:cubicBezTo>
                    <a:pt x="27" y="177"/>
                    <a:pt x="27" y="177"/>
                    <a:pt x="27" y="177"/>
                  </a:cubicBezTo>
                  <a:cubicBezTo>
                    <a:pt x="12" y="177"/>
                    <a:pt x="0" y="165"/>
                    <a:pt x="0" y="15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3" y="164"/>
                    <a:pt x="14" y="174"/>
                    <a:pt x="27" y="174"/>
                  </a:cubicBezTo>
                  <a:cubicBezTo>
                    <a:pt x="63" y="174"/>
                    <a:pt x="63" y="174"/>
                    <a:pt x="63" y="174"/>
                  </a:cubicBezTo>
                  <a:cubicBezTo>
                    <a:pt x="63" y="174"/>
                    <a:pt x="64" y="175"/>
                    <a:pt x="64" y="176"/>
                  </a:cubicBezTo>
                  <a:cubicBezTo>
                    <a:pt x="64" y="177"/>
                    <a:pt x="63" y="177"/>
                    <a:pt x="63" y="177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1" name="Freeform 34"/>
            <p:cNvSpPr>
              <a:spLocks noChangeArrowheads="1"/>
            </p:cNvSpPr>
            <p:nvPr/>
          </p:nvSpPr>
          <p:spPr bwMode="auto">
            <a:xfrm>
              <a:off x="1581150" y="754063"/>
              <a:ext cx="26988" cy="306388"/>
            </a:xfrm>
            <a:custGeom>
              <a:avLst/>
              <a:gdLst>
                <a:gd name="T0" fmla="*/ 2 w 4"/>
                <a:gd name="T1" fmla="*/ 46 h 46"/>
                <a:gd name="T2" fmla="*/ 0 w 4"/>
                <a:gd name="T3" fmla="*/ 45 h 46"/>
                <a:gd name="T4" fmla="*/ 0 w 4"/>
                <a:gd name="T5" fmla="*/ 1 h 46"/>
                <a:gd name="T6" fmla="*/ 2 w 4"/>
                <a:gd name="T7" fmla="*/ 0 h 46"/>
                <a:gd name="T8" fmla="*/ 4 w 4"/>
                <a:gd name="T9" fmla="*/ 1 h 46"/>
                <a:gd name="T10" fmla="*/ 4 w 4"/>
                <a:gd name="T11" fmla="*/ 45 h 46"/>
                <a:gd name="T12" fmla="*/ 2 w 4"/>
                <a:gd name="T13" fmla="*/ 46 h 4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"/>
                <a:gd name="T22" fmla="*/ 0 h 46"/>
                <a:gd name="T23" fmla="*/ 4 w 4"/>
                <a:gd name="T24" fmla="*/ 46 h 4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" h="46">
                  <a:moveTo>
                    <a:pt x="2" y="46"/>
                  </a:moveTo>
                  <a:cubicBezTo>
                    <a:pt x="1" y="46"/>
                    <a:pt x="0" y="45"/>
                    <a:pt x="0" y="4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5"/>
                    <a:pt x="3" y="46"/>
                    <a:pt x="2" y="46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2" name="Freeform 35"/>
            <p:cNvSpPr>
              <a:spLocks noChangeArrowheads="1"/>
            </p:cNvSpPr>
            <p:nvPr/>
          </p:nvSpPr>
          <p:spPr bwMode="auto">
            <a:xfrm>
              <a:off x="2095500" y="533400"/>
              <a:ext cx="427038" cy="26988"/>
            </a:xfrm>
            <a:custGeom>
              <a:avLst/>
              <a:gdLst>
                <a:gd name="T0" fmla="*/ 63 w 64"/>
                <a:gd name="T1" fmla="*/ 4 h 4"/>
                <a:gd name="T2" fmla="*/ 1 w 64"/>
                <a:gd name="T3" fmla="*/ 4 h 4"/>
                <a:gd name="T4" fmla="*/ 0 w 64"/>
                <a:gd name="T5" fmla="*/ 2 h 4"/>
                <a:gd name="T6" fmla="*/ 1 w 64"/>
                <a:gd name="T7" fmla="*/ 0 h 4"/>
                <a:gd name="T8" fmla="*/ 63 w 64"/>
                <a:gd name="T9" fmla="*/ 0 h 4"/>
                <a:gd name="T10" fmla="*/ 64 w 64"/>
                <a:gd name="T11" fmla="*/ 2 h 4"/>
                <a:gd name="T12" fmla="*/ 63 w 64"/>
                <a:gd name="T13" fmla="*/ 4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4"/>
                <a:gd name="T22" fmla="*/ 0 h 4"/>
                <a:gd name="T23" fmla="*/ 64 w 64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4" h="4">
                  <a:moveTo>
                    <a:pt x="63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4" y="0"/>
                    <a:pt x="64" y="1"/>
                    <a:pt x="64" y="2"/>
                  </a:cubicBezTo>
                  <a:cubicBezTo>
                    <a:pt x="64" y="3"/>
                    <a:pt x="64" y="4"/>
                    <a:pt x="63" y="4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3" name="Freeform 36"/>
            <p:cNvSpPr>
              <a:spLocks noChangeArrowheads="1"/>
            </p:cNvSpPr>
            <p:nvPr/>
          </p:nvSpPr>
          <p:spPr bwMode="auto">
            <a:xfrm>
              <a:off x="935038" y="893763"/>
              <a:ext cx="673100" cy="19050"/>
            </a:xfrm>
            <a:custGeom>
              <a:avLst/>
              <a:gdLst>
                <a:gd name="T0" fmla="*/ 99 w 101"/>
                <a:gd name="T1" fmla="*/ 3 h 3"/>
                <a:gd name="T2" fmla="*/ 1 w 101"/>
                <a:gd name="T3" fmla="*/ 3 h 3"/>
                <a:gd name="T4" fmla="*/ 0 w 101"/>
                <a:gd name="T5" fmla="*/ 2 h 3"/>
                <a:gd name="T6" fmla="*/ 1 w 101"/>
                <a:gd name="T7" fmla="*/ 0 h 3"/>
                <a:gd name="T8" fmla="*/ 99 w 101"/>
                <a:gd name="T9" fmla="*/ 0 h 3"/>
                <a:gd name="T10" fmla="*/ 101 w 101"/>
                <a:gd name="T11" fmla="*/ 2 h 3"/>
                <a:gd name="T12" fmla="*/ 99 w 101"/>
                <a:gd name="T13" fmla="*/ 3 h 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1"/>
                <a:gd name="T22" fmla="*/ 0 h 3"/>
                <a:gd name="T23" fmla="*/ 101 w 101"/>
                <a:gd name="T24" fmla="*/ 3 h 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1" h="3">
                  <a:moveTo>
                    <a:pt x="99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100" y="0"/>
                    <a:pt x="101" y="1"/>
                    <a:pt x="101" y="2"/>
                  </a:cubicBezTo>
                  <a:cubicBezTo>
                    <a:pt x="101" y="3"/>
                    <a:pt x="100" y="3"/>
                    <a:pt x="99" y="3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4" name="Freeform 37"/>
            <p:cNvSpPr>
              <a:spLocks noChangeArrowheads="1"/>
            </p:cNvSpPr>
            <p:nvPr/>
          </p:nvSpPr>
          <p:spPr bwMode="auto">
            <a:xfrm>
              <a:off x="2174875" y="1800225"/>
              <a:ext cx="26988" cy="960438"/>
            </a:xfrm>
            <a:custGeom>
              <a:avLst/>
              <a:gdLst>
                <a:gd name="T0" fmla="*/ 2 w 4"/>
                <a:gd name="T1" fmla="*/ 144 h 144"/>
                <a:gd name="T2" fmla="*/ 2 w 4"/>
                <a:gd name="T3" fmla="*/ 144 h 144"/>
                <a:gd name="T4" fmla="*/ 0 w 4"/>
                <a:gd name="T5" fmla="*/ 142 h 144"/>
                <a:gd name="T6" fmla="*/ 1 w 4"/>
                <a:gd name="T7" fmla="*/ 1 h 144"/>
                <a:gd name="T8" fmla="*/ 2 w 4"/>
                <a:gd name="T9" fmla="*/ 0 h 144"/>
                <a:gd name="T10" fmla="*/ 2 w 4"/>
                <a:gd name="T11" fmla="*/ 0 h 144"/>
                <a:gd name="T12" fmla="*/ 4 w 4"/>
                <a:gd name="T13" fmla="*/ 1 h 144"/>
                <a:gd name="T14" fmla="*/ 3 w 4"/>
                <a:gd name="T15" fmla="*/ 142 h 144"/>
                <a:gd name="T16" fmla="*/ 2 w 4"/>
                <a:gd name="T17" fmla="*/ 144 h 1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"/>
                <a:gd name="T28" fmla="*/ 0 h 144"/>
                <a:gd name="T29" fmla="*/ 4 w 4"/>
                <a:gd name="T30" fmla="*/ 144 h 1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" h="144">
                  <a:moveTo>
                    <a:pt x="2" y="144"/>
                  </a:moveTo>
                  <a:cubicBezTo>
                    <a:pt x="2" y="144"/>
                    <a:pt x="2" y="144"/>
                    <a:pt x="2" y="144"/>
                  </a:cubicBezTo>
                  <a:cubicBezTo>
                    <a:pt x="1" y="144"/>
                    <a:pt x="0" y="143"/>
                    <a:pt x="0" y="14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3" y="142"/>
                    <a:pt x="3" y="142"/>
                    <a:pt x="3" y="142"/>
                  </a:cubicBezTo>
                  <a:cubicBezTo>
                    <a:pt x="3" y="143"/>
                    <a:pt x="2" y="144"/>
                    <a:pt x="2" y="144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5" name="Freeform 38"/>
            <p:cNvSpPr>
              <a:spLocks noChangeArrowheads="1"/>
            </p:cNvSpPr>
            <p:nvPr/>
          </p:nvSpPr>
          <p:spPr bwMode="auto">
            <a:xfrm>
              <a:off x="460375" y="0"/>
              <a:ext cx="1260475" cy="433388"/>
            </a:xfrm>
            <a:custGeom>
              <a:avLst/>
              <a:gdLst>
                <a:gd name="T0" fmla="*/ 2 w 189"/>
                <a:gd name="T1" fmla="*/ 65 h 65"/>
                <a:gd name="T2" fmla="*/ 0 w 189"/>
                <a:gd name="T3" fmla="*/ 63 h 65"/>
                <a:gd name="T4" fmla="*/ 0 w 189"/>
                <a:gd name="T5" fmla="*/ 27 h 65"/>
                <a:gd name="T6" fmla="*/ 26 w 189"/>
                <a:gd name="T7" fmla="*/ 0 h 65"/>
                <a:gd name="T8" fmla="*/ 162 w 189"/>
                <a:gd name="T9" fmla="*/ 0 h 65"/>
                <a:gd name="T10" fmla="*/ 189 w 189"/>
                <a:gd name="T11" fmla="*/ 27 h 65"/>
                <a:gd name="T12" fmla="*/ 187 w 189"/>
                <a:gd name="T13" fmla="*/ 28 h 65"/>
                <a:gd name="T14" fmla="*/ 185 w 189"/>
                <a:gd name="T15" fmla="*/ 27 h 65"/>
                <a:gd name="T16" fmla="*/ 162 w 189"/>
                <a:gd name="T17" fmla="*/ 4 h 65"/>
                <a:gd name="T18" fmla="*/ 26 w 189"/>
                <a:gd name="T19" fmla="*/ 4 h 65"/>
                <a:gd name="T20" fmla="*/ 3 w 189"/>
                <a:gd name="T21" fmla="*/ 27 h 65"/>
                <a:gd name="T22" fmla="*/ 3 w 189"/>
                <a:gd name="T23" fmla="*/ 63 h 65"/>
                <a:gd name="T24" fmla="*/ 2 w 189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9"/>
                <a:gd name="T40" fmla="*/ 0 h 65"/>
                <a:gd name="T41" fmla="*/ 189 w 189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9" h="65">
                  <a:moveTo>
                    <a:pt x="2" y="65"/>
                  </a:moveTo>
                  <a:cubicBezTo>
                    <a:pt x="1" y="65"/>
                    <a:pt x="0" y="64"/>
                    <a:pt x="0" y="63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6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77" y="0"/>
                    <a:pt x="189" y="12"/>
                    <a:pt x="189" y="27"/>
                  </a:cubicBezTo>
                  <a:cubicBezTo>
                    <a:pt x="189" y="28"/>
                    <a:pt x="188" y="28"/>
                    <a:pt x="187" y="28"/>
                  </a:cubicBezTo>
                  <a:cubicBezTo>
                    <a:pt x="186" y="28"/>
                    <a:pt x="185" y="28"/>
                    <a:pt x="185" y="27"/>
                  </a:cubicBezTo>
                  <a:cubicBezTo>
                    <a:pt x="185" y="14"/>
                    <a:pt x="175" y="4"/>
                    <a:pt x="162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4" y="4"/>
                    <a:pt x="3" y="14"/>
                    <a:pt x="3" y="27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2" y="65"/>
                    <a:pt x="2" y="65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6" name="Freeform 39"/>
            <p:cNvSpPr>
              <a:spLocks noEditPoints="1" noChangeArrowheads="1"/>
            </p:cNvSpPr>
            <p:nvPr/>
          </p:nvSpPr>
          <p:spPr bwMode="auto">
            <a:xfrm>
              <a:off x="1641475" y="1187450"/>
              <a:ext cx="433388" cy="425450"/>
            </a:xfrm>
            <a:custGeom>
              <a:avLst/>
              <a:gdLst>
                <a:gd name="T0" fmla="*/ 64 w 65"/>
                <a:gd name="T1" fmla="*/ 29 h 64"/>
                <a:gd name="T2" fmla="*/ 55 w 65"/>
                <a:gd name="T3" fmla="*/ 23 h 64"/>
                <a:gd name="T4" fmla="*/ 58 w 65"/>
                <a:gd name="T5" fmla="*/ 12 h 64"/>
                <a:gd name="T6" fmla="*/ 53 w 65"/>
                <a:gd name="T7" fmla="*/ 7 h 64"/>
                <a:gd name="T8" fmla="*/ 42 w 65"/>
                <a:gd name="T9" fmla="*/ 9 h 64"/>
                <a:gd name="T10" fmla="*/ 36 w 65"/>
                <a:gd name="T11" fmla="*/ 0 h 64"/>
                <a:gd name="T12" fmla="*/ 28 w 65"/>
                <a:gd name="T13" fmla="*/ 0 h 64"/>
                <a:gd name="T14" fmla="*/ 21 w 65"/>
                <a:gd name="T15" fmla="*/ 8 h 64"/>
                <a:gd name="T16" fmla="*/ 12 w 65"/>
                <a:gd name="T17" fmla="*/ 7 h 64"/>
                <a:gd name="T18" fmla="*/ 7 w 65"/>
                <a:gd name="T19" fmla="*/ 12 h 64"/>
                <a:gd name="T20" fmla="*/ 9 w 65"/>
                <a:gd name="T21" fmla="*/ 22 h 64"/>
                <a:gd name="T22" fmla="*/ 0 w 65"/>
                <a:gd name="T23" fmla="*/ 28 h 64"/>
                <a:gd name="T24" fmla="*/ 0 w 65"/>
                <a:gd name="T25" fmla="*/ 36 h 64"/>
                <a:gd name="T26" fmla="*/ 8 w 65"/>
                <a:gd name="T27" fmla="*/ 42 h 64"/>
                <a:gd name="T28" fmla="*/ 7 w 65"/>
                <a:gd name="T29" fmla="*/ 51 h 64"/>
                <a:gd name="T30" fmla="*/ 12 w 65"/>
                <a:gd name="T31" fmla="*/ 57 h 64"/>
                <a:gd name="T32" fmla="*/ 22 w 65"/>
                <a:gd name="T33" fmla="*/ 56 h 64"/>
                <a:gd name="T34" fmla="*/ 28 w 65"/>
                <a:gd name="T35" fmla="*/ 64 h 64"/>
                <a:gd name="T36" fmla="*/ 37 w 65"/>
                <a:gd name="T37" fmla="*/ 64 h 64"/>
                <a:gd name="T38" fmla="*/ 43 w 65"/>
                <a:gd name="T39" fmla="*/ 57 h 64"/>
                <a:gd name="T40" fmla="*/ 51 w 65"/>
                <a:gd name="T41" fmla="*/ 58 h 64"/>
                <a:gd name="T42" fmla="*/ 57 w 65"/>
                <a:gd name="T43" fmla="*/ 52 h 64"/>
                <a:gd name="T44" fmla="*/ 56 w 65"/>
                <a:gd name="T45" fmla="*/ 42 h 64"/>
                <a:gd name="T46" fmla="*/ 64 w 65"/>
                <a:gd name="T47" fmla="*/ 36 h 64"/>
                <a:gd name="T48" fmla="*/ 64 w 65"/>
                <a:gd name="T49" fmla="*/ 29 h 64"/>
                <a:gd name="T50" fmla="*/ 44 w 65"/>
                <a:gd name="T51" fmla="*/ 37 h 64"/>
                <a:gd name="T52" fmla="*/ 27 w 65"/>
                <a:gd name="T53" fmla="*/ 44 h 64"/>
                <a:gd name="T54" fmla="*/ 21 w 65"/>
                <a:gd name="T55" fmla="*/ 27 h 64"/>
                <a:gd name="T56" fmla="*/ 37 w 65"/>
                <a:gd name="T57" fmla="*/ 20 h 64"/>
                <a:gd name="T58" fmla="*/ 44 w 65"/>
                <a:gd name="T59" fmla="*/ 37 h 6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64"/>
                <a:gd name="T92" fmla="*/ 65 w 65"/>
                <a:gd name="T93" fmla="*/ 64 h 6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64">
                  <a:moveTo>
                    <a:pt x="64" y="29"/>
                  </a:moveTo>
                  <a:cubicBezTo>
                    <a:pt x="60" y="29"/>
                    <a:pt x="57" y="27"/>
                    <a:pt x="55" y="23"/>
                  </a:cubicBezTo>
                  <a:cubicBezTo>
                    <a:pt x="54" y="19"/>
                    <a:pt x="55" y="15"/>
                    <a:pt x="58" y="12"/>
                  </a:cubicBezTo>
                  <a:cubicBezTo>
                    <a:pt x="56" y="10"/>
                    <a:pt x="55" y="9"/>
                    <a:pt x="53" y="7"/>
                  </a:cubicBezTo>
                  <a:cubicBezTo>
                    <a:pt x="50" y="9"/>
                    <a:pt x="46" y="10"/>
                    <a:pt x="42" y="9"/>
                  </a:cubicBezTo>
                  <a:cubicBezTo>
                    <a:pt x="39" y="7"/>
                    <a:pt x="36" y="4"/>
                    <a:pt x="36" y="0"/>
                  </a:cubicBezTo>
                  <a:cubicBezTo>
                    <a:pt x="33" y="0"/>
                    <a:pt x="30" y="0"/>
                    <a:pt x="28" y="0"/>
                  </a:cubicBezTo>
                  <a:cubicBezTo>
                    <a:pt x="27" y="4"/>
                    <a:pt x="25" y="7"/>
                    <a:pt x="21" y="8"/>
                  </a:cubicBezTo>
                  <a:cubicBezTo>
                    <a:pt x="18" y="9"/>
                    <a:pt x="15" y="9"/>
                    <a:pt x="12" y="7"/>
                  </a:cubicBezTo>
                  <a:cubicBezTo>
                    <a:pt x="10" y="8"/>
                    <a:pt x="9" y="10"/>
                    <a:pt x="7" y="12"/>
                  </a:cubicBezTo>
                  <a:cubicBezTo>
                    <a:pt x="9" y="14"/>
                    <a:pt x="10" y="18"/>
                    <a:pt x="9" y="22"/>
                  </a:cubicBezTo>
                  <a:cubicBezTo>
                    <a:pt x="7" y="25"/>
                    <a:pt x="4" y="27"/>
                    <a:pt x="0" y="28"/>
                  </a:cubicBezTo>
                  <a:cubicBezTo>
                    <a:pt x="0" y="30"/>
                    <a:pt x="0" y="33"/>
                    <a:pt x="0" y="36"/>
                  </a:cubicBezTo>
                  <a:cubicBezTo>
                    <a:pt x="4" y="36"/>
                    <a:pt x="7" y="38"/>
                    <a:pt x="8" y="42"/>
                  </a:cubicBezTo>
                  <a:cubicBezTo>
                    <a:pt x="9" y="45"/>
                    <a:pt x="9" y="49"/>
                    <a:pt x="7" y="51"/>
                  </a:cubicBezTo>
                  <a:cubicBezTo>
                    <a:pt x="8" y="54"/>
                    <a:pt x="10" y="55"/>
                    <a:pt x="12" y="57"/>
                  </a:cubicBezTo>
                  <a:cubicBezTo>
                    <a:pt x="15" y="55"/>
                    <a:pt x="19" y="55"/>
                    <a:pt x="22" y="56"/>
                  </a:cubicBezTo>
                  <a:cubicBezTo>
                    <a:pt x="25" y="57"/>
                    <a:pt x="27" y="61"/>
                    <a:pt x="28" y="64"/>
                  </a:cubicBezTo>
                  <a:cubicBezTo>
                    <a:pt x="31" y="64"/>
                    <a:pt x="34" y="64"/>
                    <a:pt x="37" y="64"/>
                  </a:cubicBezTo>
                  <a:cubicBezTo>
                    <a:pt x="38" y="61"/>
                    <a:pt x="40" y="58"/>
                    <a:pt x="43" y="57"/>
                  </a:cubicBezTo>
                  <a:cubicBezTo>
                    <a:pt x="46" y="56"/>
                    <a:pt x="49" y="56"/>
                    <a:pt x="51" y="58"/>
                  </a:cubicBezTo>
                  <a:cubicBezTo>
                    <a:pt x="54" y="56"/>
                    <a:pt x="56" y="54"/>
                    <a:pt x="57" y="52"/>
                  </a:cubicBezTo>
                  <a:cubicBezTo>
                    <a:pt x="55" y="49"/>
                    <a:pt x="55" y="46"/>
                    <a:pt x="56" y="42"/>
                  </a:cubicBezTo>
                  <a:cubicBezTo>
                    <a:pt x="58" y="39"/>
                    <a:pt x="61" y="37"/>
                    <a:pt x="64" y="36"/>
                  </a:cubicBezTo>
                  <a:cubicBezTo>
                    <a:pt x="65" y="34"/>
                    <a:pt x="65" y="32"/>
                    <a:pt x="64" y="29"/>
                  </a:cubicBezTo>
                  <a:close/>
                  <a:moveTo>
                    <a:pt x="44" y="37"/>
                  </a:moveTo>
                  <a:cubicBezTo>
                    <a:pt x="41" y="43"/>
                    <a:pt x="34" y="46"/>
                    <a:pt x="27" y="44"/>
                  </a:cubicBezTo>
                  <a:cubicBezTo>
                    <a:pt x="21" y="41"/>
                    <a:pt x="18" y="33"/>
                    <a:pt x="21" y="27"/>
                  </a:cubicBezTo>
                  <a:cubicBezTo>
                    <a:pt x="23" y="21"/>
                    <a:pt x="31" y="18"/>
                    <a:pt x="37" y="20"/>
                  </a:cubicBezTo>
                  <a:cubicBezTo>
                    <a:pt x="44" y="23"/>
                    <a:pt x="47" y="31"/>
                    <a:pt x="44" y="37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  <p:sp>
          <p:nvSpPr>
            <p:cNvPr id="307" name="Freeform 40"/>
            <p:cNvSpPr>
              <a:spLocks noChangeArrowheads="1"/>
            </p:cNvSpPr>
            <p:nvPr/>
          </p:nvSpPr>
          <p:spPr bwMode="auto">
            <a:xfrm>
              <a:off x="1535113" y="2047875"/>
              <a:ext cx="306388" cy="233363"/>
            </a:xfrm>
            <a:custGeom>
              <a:avLst/>
              <a:gdLst>
                <a:gd name="T0" fmla="*/ 13 w 46"/>
                <a:gd name="T1" fmla="*/ 28 h 35"/>
                <a:gd name="T2" fmla="*/ 12 w 46"/>
                <a:gd name="T3" fmla="*/ 25 h 35"/>
                <a:gd name="T4" fmla="*/ 16 w 46"/>
                <a:gd name="T5" fmla="*/ 20 h 35"/>
                <a:gd name="T6" fmla="*/ 21 w 46"/>
                <a:gd name="T7" fmla="*/ 21 h 35"/>
                <a:gd name="T8" fmla="*/ 27 w 46"/>
                <a:gd name="T9" fmla="*/ 19 h 35"/>
                <a:gd name="T10" fmla="*/ 33 w 46"/>
                <a:gd name="T11" fmla="*/ 25 h 35"/>
                <a:gd name="T12" fmla="*/ 32 w 46"/>
                <a:gd name="T13" fmla="*/ 27 h 35"/>
                <a:gd name="T14" fmla="*/ 37 w 46"/>
                <a:gd name="T15" fmla="*/ 32 h 35"/>
                <a:gd name="T16" fmla="*/ 42 w 46"/>
                <a:gd name="T17" fmla="*/ 27 h 35"/>
                <a:gd name="T18" fmla="*/ 40 w 46"/>
                <a:gd name="T19" fmla="*/ 23 h 35"/>
                <a:gd name="T20" fmla="*/ 42 w 46"/>
                <a:gd name="T21" fmla="*/ 18 h 35"/>
                <a:gd name="T22" fmla="*/ 44 w 46"/>
                <a:gd name="T23" fmla="*/ 17 h 35"/>
                <a:gd name="T24" fmla="*/ 45 w 46"/>
                <a:gd name="T25" fmla="*/ 12 h 35"/>
                <a:gd name="T26" fmla="*/ 40 w 46"/>
                <a:gd name="T27" fmla="*/ 11 h 35"/>
                <a:gd name="T28" fmla="*/ 39 w 46"/>
                <a:gd name="T29" fmla="*/ 16 h 35"/>
                <a:gd name="T30" fmla="*/ 40 w 46"/>
                <a:gd name="T31" fmla="*/ 17 h 35"/>
                <a:gd name="T32" fmla="*/ 38 w 46"/>
                <a:gd name="T33" fmla="*/ 22 h 35"/>
                <a:gd name="T34" fmla="*/ 37 w 46"/>
                <a:gd name="T35" fmla="*/ 22 h 35"/>
                <a:gd name="T36" fmla="*/ 34 w 46"/>
                <a:gd name="T37" fmla="*/ 23 h 35"/>
                <a:gd name="T38" fmla="*/ 28 w 46"/>
                <a:gd name="T39" fmla="*/ 17 h 35"/>
                <a:gd name="T40" fmla="*/ 31 w 46"/>
                <a:gd name="T41" fmla="*/ 10 h 35"/>
                <a:gd name="T42" fmla="*/ 20 w 46"/>
                <a:gd name="T43" fmla="*/ 0 h 35"/>
                <a:gd name="T44" fmla="*/ 10 w 46"/>
                <a:gd name="T45" fmla="*/ 11 h 35"/>
                <a:gd name="T46" fmla="*/ 13 w 46"/>
                <a:gd name="T47" fmla="*/ 18 h 35"/>
                <a:gd name="T48" fmla="*/ 10 w 46"/>
                <a:gd name="T49" fmla="*/ 23 h 35"/>
                <a:gd name="T50" fmla="*/ 6 w 46"/>
                <a:gd name="T51" fmla="*/ 22 h 35"/>
                <a:gd name="T52" fmla="*/ 0 w 46"/>
                <a:gd name="T53" fmla="*/ 29 h 35"/>
                <a:gd name="T54" fmla="*/ 7 w 46"/>
                <a:gd name="T55" fmla="*/ 35 h 35"/>
                <a:gd name="T56" fmla="*/ 13 w 46"/>
                <a:gd name="T57" fmla="*/ 28 h 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6"/>
                <a:gd name="T88" fmla="*/ 0 h 35"/>
                <a:gd name="T89" fmla="*/ 46 w 46"/>
                <a:gd name="T90" fmla="*/ 35 h 3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6" h="35">
                  <a:moveTo>
                    <a:pt x="13" y="28"/>
                  </a:moveTo>
                  <a:cubicBezTo>
                    <a:pt x="13" y="27"/>
                    <a:pt x="12" y="26"/>
                    <a:pt x="12" y="2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7" y="21"/>
                    <a:pt x="19" y="21"/>
                    <a:pt x="21" y="21"/>
                  </a:cubicBezTo>
                  <a:cubicBezTo>
                    <a:pt x="23" y="21"/>
                    <a:pt x="25" y="20"/>
                    <a:pt x="27" y="19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2" y="26"/>
                    <a:pt x="32" y="26"/>
                    <a:pt x="32" y="27"/>
                  </a:cubicBezTo>
                  <a:cubicBezTo>
                    <a:pt x="32" y="30"/>
                    <a:pt x="35" y="32"/>
                    <a:pt x="37" y="32"/>
                  </a:cubicBezTo>
                  <a:cubicBezTo>
                    <a:pt x="40" y="31"/>
                    <a:pt x="42" y="29"/>
                    <a:pt x="42" y="27"/>
                  </a:cubicBezTo>
                  <a:cubicBezTo>
                    <a:pt x="42" y="25"/>
                    <a:pt x="41" y="24"/>
                    <a:pt x="40" y="23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3" y="18"/>
                    <a:pt x="43" y="17"/>
                    <a:pt x="44" y="17"/>
                  </a:cubicBezTo>
                  <a:cubicBezTo>
                    <a:pt x="46" y="16"/>
                    <a:pt x="46" y="14"/>
                    <a:pt x="45" y="12"/>
                  </a:cubicBezTo>
                  <a:cubicBezTo>
                    <a:pt x="45" y="10"/>
                    <a:pt x="42" y="10"/>
                    <a:pt x="40" y="11"/>
                  </a:cubicBezTo>
                  <a:cubicBezTo>
                    <a:pt x="39" y="11"/>
                    <a:pt x="38" y="14"/>
                    <a:pt x="39" y="16"/>
                  </a:cubicBezTo>
                  <a:cubicBezTo>
                    <a:pt x="39" y="16"/>
                    <a:pt x="40" y="17"/>
                    <a:pt x="40" y="1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7" y="22"/>
                    <a:pt x="37" y="22"/>
                  </a:cubicBezTo>
                  <a:cubicBezTo>
                    <a:pt x="36" y="22"/>
                    <a:pt x="35" y="22"/>
                    <a:pt x="34" y="23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30" y="15"/>
                    <a:pt x="31" y="12"/>
                    <a:pt x="31" y="10"/>
                  </a:cubicBezTo>
                  <a:cubicBezTo>
                    <a:pt x="30" y="4"/>
                    <a:pt x="25" y="0"/>
                    <a:pt x="20" y="0"/>
                  </a:cubicBezTo>
                  <a:cubicBezTo>
                    <a:pt x="14" y="0"/>
                    <a:pt x="9" y="6"/>
                    <a:pt x="10" y="11"/>
                  </a:cubicBezTo>
                  <a:cubicBezTo>
                    <a:pt x="10" y="14"/>
                    <a:pt x="11" y="17"/>
                    <a:pt x="13" y="18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9" y="22"/>
                    <a:pt x="7" y="22"/>
                    <a:pt x="6" y="22"/>
                  </a:cubicBezTo>
                  <a:cubicBezTo>
                    <a:pt x="2" y="22"/>
                    <a:pt x="0" y="26"/>
                    <a:pt x="0" y="29"/>
                  </a:cubicBezTo>
                  <a:cubicBezTo>
                    <a:pt x="0" y="33"/>
                    <a:pt x="3" y="35"/>
                    <a:pt x="7" y="35"/>
                  </a:cubicBezTo>
                  <a:cubicBezTo>
                    <a:pt x="11" y="35"/>
                    <a:pt x="13" y="32"/>
                    <a:pt x="13" y="28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方正兰亭细黑_GBK" charset="-122"/>
                <a:sym typeface="宋体" pitchFamily="2" charset="-122"/>
              </a:endParaRPr>
            </a:p>
          </p:txBody>
        </p:sp>
      </p:grpSp>
      <p:pic>
        <p:nvPicPr>
          <p:cNvPr id="308" name="圖片 30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10" y="4780617"/>
            <a:ext cx="2232247" cy="1622503"/>
          </a:xfrm>
          <a:prstGeom prst="rect">
            <a:avLst/>
          </a:prstGeom>
        </p:spPr>
      </p:pic>
      <p:pic>
        <p:nvPicPr>
          <p:cNvPr id="309" name="圖片 30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444" y="4789699"/>
            <a:ext cx="2232248" cy="1642303"/>
          </a:xfrm>
          <a:prstGeom prst="rect">
            <a:avLst/>
          </a:prstGeom>
        </p:spPr>
      </p:pic>
      <p:pic>
        <p:nvPicPr>
          <p:cNvPr id="310" name="圖片 30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613" y="4787230"/>
            <a:ext cx="2090843" cy="1651385"/>
          </a:xfrm>
          <a:prstGeom prst="rect">
            <a:avLst/>
          </a:prstGeom>
        </p:spPr>
      </p:pic>
      <p:sp>
        <p:nvSpPr>
          <p:cNvPr id="314" name="矩形 313"/>
          <p:cNvSpPr/>
          <p:nvPr/>
        </p:nvSpPr>
        <p:spPr>
          <a:xfrm>
            <a:off x="2818314" y="915617"/>
            <a:ext cx="3879194" cy="641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15" name="矩形 46"/>
          <p:cNvSpPr>
            <a:spLocks noChangeArrowheads="1"/>
          </p:cNvSpPr>
          <p:nvPr/>
        </p:nvSpPr>
        <p:spPr bwMode="auto">
          <a:xfrm>
            <a:off x="563308" y="925850"/>
            <a:ext cx="6134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500" b="1" dirty="0">
                <a:solidFill>
                  <a:srgbClr val="FF5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mpact" pitchFamily="34" charset="0"/>
              </a:rPr>
              <a:t>輔導創業成功案例</a:t>
            </a:r>
          </a:p>
        </p:txBody>
      </p:sp>
      <p:sp>
        <p:nvSpPr>
          <p:cNvPr id="313" name="等腰三角形 47"/>
          <p:cNvSpPr>
            <a:spLocks noChangeArrowheads="1"/>
          </p:cNvSpPr>
          <p:nvPr/>
        </p:nvSpPr>
        <p:spPr bwMode="auto">
          <a:xfrm rot="5400000">
            <a:off x="2233112" y="997485"/>
            <a:ext cx="581025" cy="501650"/>
          </a:xfrm>
          <a:prstGeom prst="triangle">
            <a:avLst>
              <a:gd name="adj" fmla="val 50000"/>
            </a:avLst>
          </a:prstGeom>
          <a:solidFill>
            <a:srgbClr val="FF523B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8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矩形 378"/>
          <p:cNvSpPr/>
          <p:nvPr/>
        </p:nvSpPr>
        <p:spPr>
          <a:xfrm>
            <a:off x="2818314" y="915617"/>
            <a:ext cx="3879194" cy="641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企業管理系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pic>
        <p:nvPicPr>
          <p:cNvPr id="311" name="圖片 3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5" y="1509604"/>
            <a:ext cx="2062794" cy="1276344"/>
          </a:xfrm>
          <a:prstGeom prst="rect">
            <a:avLst/>
          </a:prstGeom>
        </p:spPr>
      </p:pic>
      <p:sp>
        <p:nvSpPr>
          <p:cNvPr id="312" name="投影片編號版面配置區 1"/>
          <p:cNvSpPr txBox="1">
            <a:spLocks/>
          </p:cNvSpPr>
          <p:nvPr/>
        </p:nvSpPr>
        <p:spPr bwMode="gray">
          <a:xfrm>
            <a:off x="3505200" y="493608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rgbClr val="000000"/>
                </a:solidFill>
                <a:latin typeface="Lucida Sans Unicode" pitchFamily="34" charset="0"/>
                <a:ea typeface="新細明體" charset="-120"/>
                <a:cs typeface="+mn-cs"/>
              </a:defRPr>
            </a:lvl1pPr>
            <a:lvl2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2pPr>
            <a:lvl3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3pPr>
            <a:lvl4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4pPr>
            <a:lvl5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accent1"/>
                </a:solidFill>
                <a:latin typeface="Lucida Sans Unicode" pitchFamily="34" charset="0"/>
                <a:ea typeface="굴림" pitchFamily="50" charset="-127"/>
                <a:cs typeface="+mn-cs"/>
              </a:defRPr>
            </a:lvl9pPr>
          </a:lstStyle>
          <a:p>
            <a:fld id="{B182AA84-5F9F-4CF7-AE8A-213F0B3C27F7}" type="slidenum">
              <a:rPr lang="zh-TW" altLang="en-US" smtClean="0">
                <a:solidFill>
                  <a:prstClr val="white"/>
                </a:solidFill>
              </a:rPr>
              <a:pPr/>
              <a:t>11</a:t>
            </a:fld>
            <a:endParaRPr lang="zh-TW" altLang="en-US" dirty="0">
              <a:solidFill>
                <a:prstClr val="white"/>
              </a:solidFill>
            </a:endParaRPr>
          </a:p>
        </p:txBody>
      </p:sp>
      <p:grpSp>
        <p:nvGrpSpPr>
          <p:cNvPr id="316" name="Group 5"/>
          <p:cNvGrpSpPr>
            <a:grpSpLocks/>
          </p:cNvGrpSpPr>
          <p:nvPr/>
        </p:nvGrpSpPr>
        <p:grpSpPr bwMode="auto">
          <a:xfrm>
            <a:off x="288789" y="2707961"/>
            <a:ext cx="2075752" cy="521154"/>
            <a:chOff x="0" y="1445500"/>
            <a:chExt cx="2167503" cy="282500"/>
          </a:xfrm>
        </p:grpSpPr>
        <p:sp>
          <p:nvSpPr>
            <p:cNvPr id="317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319" name="矩形 25"/>
            <p:cNvSpPr>
              <a:spLocks noChangeArrowheads="1"/>
            </p:cNvSpPr>
            <p:nvPr/>
          </p:nvSpPr>
          <p:spPr bwMode="auto">
            <a:xfrm>
              <a:off x="0" y="1465954"/>
              <a:ext cx="2160000" cy="262046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pic>
        <p:nvPicPr>
          <p:cNvPr id="320" name="圖片 3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136" y="1509604"/>
            <a:ext cx="2061381" cy="1276344"/>
          </a:xfrm>
          <a:prstGeom prst="rect">
            <a:avLst/>
          </a:prstGeom>
        </p:spPr>
      </p:pic>
      <p:sp>
        <p:nvSpPr>
          <p:cNvPr id="321" name="矩形 320"/>
          <p:cNvSpPr/>
          <p:nvPr/>
        </p:nvSpPr>
        <p:spPr>
          <a:xfrm>
            <a:off x="200617" y="2706353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rPr>
              <a:t>佳凌科技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微软雅黑" pitchFamily="34" charset="-122"/>
              </a:rPr>
              <a:t>股份有限公司</a:t>
            </a:r>
            <a:endParaRPr lang="en-US" altLang="zh-TW" sz="16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微软雅黑" pitchFamily="34" charset="-122"/>
            </a:endParaRPr>
          </a:p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專案管理師</a:t>
            </a:r>
            <a:endParaRPr lang="zh-CN" altLang="en-US" sz="1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2" name="圖片 3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079"/>
            <a:ext cx="2068567" cy="1276344"/>
          </a:xfrm>
          <a:prstGeom prst="rect">
            <a:avLst/>
          </a:prstGeom>
        </p:spPr>
      </p:pic>
      <p:pic>
        <p:nvPicPr>
          <p:cNvPr id="323" name="圖片 7" descr="S__2061108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2"/>
          <a:stretch>
            <a:fillRect/>
          </a:stretch>
        </p:blipFill>
        <p:spPr bwMode="auto">
          <a:xfrm>
            <a:off x="2490983" y="1509503"/>
            <a:ext cx="2067537" cy="1285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4" name="Picture 5" descr="S__1952982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44" y="3316595"/>
            <a:ext cx="2068284" cy="1282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" name="图片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90879" y="1509503"/>
            <a:ext cx="2006145" cy="1286615"/>
          </a:xfrm>
          <a:prstGeom prst="rect">
            <a:avLst/>
          </a:prstGeom>
        </p:spPr>
      </p:pic>
      <p:grpSp>
        <p:nvGrpSpPr>
          <p:cNvPr id="326" name="Group 5"/>
          <p:cNvGrpSpPr>
            <a:grpSpLocks/>
          </p:cNvGrpSpPr>
          <p:nvPr/>
        </p:nvGrpSpPr>
        <p:grpSpPr bwMode="auto">
          <a:xfrm>
            <a:off x="2493493" y="2754263"/>
            <a:ext cx="2075752" cy="483419"/>
            <a:chOff x="0" y="1440000"/>
            <a:chExt cx="2167503" cy="599381"/>
          </a:xfrm>
        </p:grpSpPr>
        <p:sp>
          <p:nvSpPr>
            <p:cNvPr id="327" name="矩形 25"/>
            <p:cNvSpPr>
              <a:spLocks noChangeArrowheads="1"/>
            </p:cNvSpPr>
            <p:nvPr/>
          </p:nvSpPr>
          <p:spPr bwMode="auto">
            <a:xfrm>
              <a:off x="0" y="1440000"/>
              <a:ext cx="2160000" cy="599381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28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329" name="Group 5"/>
          <p:cNvGrpSpPr>
            <a:grpSpLocks/>
          </p:cNvGrpSpPr>
          <p:nvPr/>
        </p:nvGrpSpPr>
        <p:grpSpPr bwMode="auto">
          <a:xfrm>
            <a:off x="4709644" y="2757979"/>
            <a:ext cx="2075752" cy="482197"/>
            <a:chOff x="0" y="1440000"/>
            <a:chExt cx="2167503" cy="288000"/>
          </a:xfrm>
        </p:grpSpPr>
        <p:sp>
          <p:nvSpPr>
            <p:cNvPr id="330" name="矩形 25"/>
            <p:cNvSpPr>
              <a:spLocks noChangeArrowheads="1"/>
            </p:cNvSpPr>
            <p:nvPr/>
          </p:nvSpPr>
          <p:spPr bwMode="auto">
            <a:xfrm>
              <a:off x="0" y="1440000"/>
              <a:ext cx="2160000" cy="288000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31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32" name="矩形 331"/>
          <p:cNvSpPr/>
          <p:nvPr/>
        </p:nvSpPr>
        <p:spPr>
          <a:xfrm>
            <a:off x="4602254" y="2745267"/>
            <a:ext cx="2279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4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宏</a:t>
            </a:r>
            <a:r>
              <a:rPr lang="zh-TW" altLang="en-US" sz="14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全國際股份有限公司</a:t>
            </a:r>
            <a:endParaRPr lang="en-US" altLang="zh-TW" sz="1400" b="1" dirty="0" smtClean="0">
              <a:solidFill>
                <a:srgbClr val="FFFFFF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14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人資處辦事員</a:t>
            </a:r>
            <a:endParaRPr lang="zh-TW" altLang="en-US" sz="1400" b="1" dirty="0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333" name="Group 5"/>
          <p:cNvGrpSpPr>
            <a:grpSpLocks/>
          </p:cNvGrpSpPr>
          <p:nvPr/>
        </p:nvGrpSpPr>
        <p:grpSpPr bwMode="auto">
          <a:xfrm>
            <a:off x="6890573" y="2754822"/>
            <a:ext cx="2013917" cy="467634"/>
            <a:chOff x="0" y="1440000"/>
            <a:chExt cx="2167503" cy="288000"/>
          </a:xfrm>
        </p:grpSpPr>
        <p:sp>
          <p:nvSpPr>
            <p:cNvPr id="334" name="矩形 25"/>
            <p:cNvSpPr>
              <a:spLocks noChangeArrowheads="1"/>
            </p:cNvSpPr>
            <p:nvPr/>
          </p:nvSpPr>
          <p:spPr bwMode="auto">
            <a:xfrm>
              <a:off x="0" y="1440000"/>
              <a:ext cx="2160000" cy="288000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35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36" name="矩形 335"/>
          <p:cNvSpPr/>
          <p:nvPr/>
        </p:nvSpPr>
        <p:spPr>
          <a:xfrm>
            <a:off x="6745371" y="2749750"/>
            <a:ext cx="22792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3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旭邦醫療器材</a:t>
            </a:r>
            <a:r>
              <a:rPr lang="zh-TW" altLang="en-US" sz="13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股份有限公司</a:t>
            </a:r>
            <a:endParaRPr lang="en-US" altLang="zh-TW" sz="1300" b="1" dirty="0" smtClean="0">
              <a:solidFill>
                <a:srgbClr val="FFFFFF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13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生管專員</a:t>
            </a:r>
            <a:endParaRPr lang="zh-TW" altLang="en-US" sz="1300" b="1" dirty="0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337" name="Group 5"/>
          <p:cNvGrpSpPr>
            <a:grpSpLocks/>
          </p:cNvGrpSpPr>
          <p:nvPr/>
        </p:nvGrpSpPr>
        <p:grpSpPr bwMode="auto">
          <a:xfrm>
            <a:off x="294754" y="4565707"/>
            <a:ext cx="2083221" cy="440367"/>
            <a:chOff x="-7799" y="1425911"/>
            <a:chExt cx="2175302" cy="347343"/>
          </a:xfrm>
        </p:grpSpPr>
        <p:sp>
          <p:nvSpPr>
            <p:cNvPr id="338" name="矩形 25"/>
            <p:cNvSpPr>
              <a:spLocks noChangeArrowheads="1"/>
            </p:cNvSpPr>
            <p:nvPr/>
          </p:nvSpPr>
          <p:spPr bwMode="auto">
            <a:xfrm>
              <a:off x="-7799" y="1425911"/>
              <a:ext cx="2160000" cy="347343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39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40" name="矩形 26"/>
          <p:cNvSpPr>
            <a:spLocks noChangeArrowheads="1"/>
          </p:cNvSpPr>
          <p:nvPr/>
        </p:nvSpPr>
        <p:spPr bwMode="auto">
          <a:xfrm>
            <a:off x="2644088" y="3013786"/>
            <a:ext cx="2075047" cy="24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zh-CN" altLang="en-US" dirty="0"/>
          </a:p>
        </p:txBody>
      </p:sp>
      <p:sp>
        <p:nvSpPr>
          <p:cNvPr id="341" name="矩形 340"/>
          <p:cNvSpPr/>
          <p:nvPr/>
        </p:nvSpPr>
        <p:spPr>
          <a:xfrm>
            <a:off x="692761" y="4501548"/>
            <a:ext cx="1201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6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台中</a:t>
            </a:r>
            <a:r>
              <a:rPr lang="zh-TW" altLang="en-US" sz="16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銀行</a:t>
            </a:r>
            <a:endParaRPr lang="en-US" altLang="zh-TW" sz="1600" b="1" dirty="0" smtClean="0">
              <a:solidFill>
                <a:srgbClr val="FFFFFF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辦事員</a:t>
            </a:r>
            <a:endParaRPr lang="zh-TW" altLang="en-US" sz="1600" b="1" dirty="0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342" name="Group 5"/>
          <p:cNvGrpSpPr>
            <a:grpSpLocks/>
          </p:cNvGrpSpPr>
          <p:nvPr/>
        </p:nvGrpSpPr>
        <p:grpSpPr bwMode="auto">
          <a:xfrm>
            <a:off x="2483675" y="4564522"/>
            <a:ext cx="2076738" cy="435351"/>
            <a:chOff x="0" y="1440000"/>
            <a:chExt cx="2167503" cy="288000"/>
          </a:xfrm>
        </p:grpSpPr>
        <p:sp>
          <p:nvSpPr>
            <p:cNvPr id="343" name="矩形 25"/>
            <p:cNvSpPr>
              <a:spLocks noChangeArrowheads="1"/>
            </p:cNvSpPr>
            <p:nvPr/>
          </p:nvSpPr>
          <p:spPr bwMode="auto">
            <a:xfrm>
              <a:off x="0" y="1440000"/>
              <a:ext cx="2160000" cy="288000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44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45" name="矩形 344"/>
          <p:cNvSpPr/>
          <p:nvPr/>
        </p:nvSpPr>
        <p:spPr>
          <a:xfrm>
            <a:off x="2433537" y="4511809"/>
            <a:ext cx="21426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開原報關</a:t>
            </a:r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股份有限公司</a:t>
            </a:r>
            <a:endParaRPr lang="en-US" altLang="zh-TW" sz="1500" b="1" dirty="0" smtClean="0">
              <a:solidFill>
                <a:srgbClr val="FFFFFF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財務專員</a:t>
            </a:r>
            <a:endParaRPr lang="zh-TW" altLang="en-US" sz="1500" b="1" dirty="0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346" name="Picture 2" descr="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638" y="3309703"/>
            <a:ext cx="2064944" cy="127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7" name="圖片 3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73" y="3333966"/>
            <a:ext cx="2006451" cy="1256576"/>
          </a:xfrm>
          <a:prstGeom prst="rect">
            <a:avLst/>
          </a:prstGeom>
        </p:spPr>
      </p:pic>
      <p:sp>
        <p:nvSpPr>
          <p:cNvPr id="348" name="矩形 347"/>
          <p:cNvSpPr/>
          <p:nvPr/>
        </p:nvSpPr>
        <p:spPr>
          <a:xfrm>
            <a:off x="3005011" y="2711141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永豐銀行</a:t>
            </a:r>
            <a:endParaRPr lang="en-US" altLang="zh-TW" sz="16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辦事員</a:t>
            </a:r>
            <a:endParaRPr lang="zh-CN" altLang="en-US" sz="16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49" name="Group 5"/>
          <p:cNvGrpSpPr>
            <a:grpSpLocks/>
          </p:cNvGrpSpPr>
          <p:nvPr/>
        </p:nvGrpSpPr>
        <p:grpSpPr bwMode="auto">
          <a:xfrm>
            <a:off x="4703234" y="4552884"/>
            <a:ext cx="2075752" cy="432739"/>
            <a:chOff x="0" y="1440000"/>
            <a:chExt cx="2167503" cy="288000"/>
          </a:xfrm>
        </p:grpSpPr>
        <p:sp>
          <p:nvSpPr>
            <p:cNvPr id="350" name="矩形 25"/>
            <p:cNvSpPr>
              <a:spLocks noChangeArrowheads="1"/>
            </p:cNvSpPr>
            <p:nvPr/>
          </p:nvSpPr>
          <p:spPr bwMode="auto">
            <a:xfrm>
              <a:off x="0" y="1440000"/>
              <a:ext cx="2160000" cy="288000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51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2" name="矩形 351"/>
          <p:cNvSpPr/>
          <p:nvPr/>
        </p:nvSpPr>
        <p:spPr>
          <a:xfrm>
            <a:off x="4572000" y="4507328"/>
            <a:ext cx="22792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500" b="1" dirty="0">
                <a:solidFill>
                  <a:srgbClr val="FFFFFF"/>
                </a:solidFill>
                <a:latin typeface="微軟正黑體" panose="020B0604030504040204" pitchFamily="34" charset="-120"/>
              </a:rPr>
              <a:t>台灣櫻花</a:t>
            </a:r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股份有限公司</a:t>
            </a:r>
            <a:endParaRPr lang="en-US" altLang="zh-TW" sz="1500" b="1" dirty="0" smtClean="0">
              <a:solidFill>
                <a:srgbClr val="FFFFFF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副管理師</a:t>
            </a:r>
            <a:endParaRPr lang="zh-TW" altLang="en-US" sz="1500" b="1" dirty="0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grpSp>
        <p:nvGrpSpPr>
          <p:cNvPr id="353" name="Group 5"/>
          <p:cNvGrpSpPr>
            <a:grpSpLocks/>
          </p:cNvGrpSpPr>
          <p:nvPr/>
        </p:nvGrpSpPr>
        <p:grpSpPr bwMode="auto">
          <a:xfrm>
            <a:off x="6890573" y="4572836"/>
            <a:ext cx="2013917" cy="427036"/>
            <a:chOff x="0" y="1440000"/>
            <a:chExt cx="2167503" cy="288000"/>
          </a:xfrm>
        </p:grpSpPr>
        <p:sp>
          <p:nvSpPr>
            <p:cNvPr id="354" name="矩形 25"/>
            <p:cNvSpPr>
              <a:spLocks noChangeArrowheads="1"/>
            </p:cNvSpPr>
            <p:nvPr/>
          </p:nvSpPr>
          <p:spPr bwMode="auto">
            <a:xfrm>
              <a:off x="0" y="1440000"/>
              <a:ext cx="2160000" cy="288000"/>
            </a:xfrm>
            <a:prstGeom prst="rect">
              <a:avLst/>
            </a:prstGeom>
            <a:solidFill>
              <a:srgbClr val="FF61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55" name="矩形 26"/>
            <p:cNvSpPr>
              <a:spLocks noChangeArrowheads="1"/>
            </p:cNvSpPr>
            <p:nvPr/>
          </p:nvSpPr>
          <p:spPr bwMode="auto">
            <a:xfrm>
              <a:off x="736" y="1445500"/>
              <a:ext cx="2166767" cy="277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6" name="矩形 355"/>
          <p:cNvSpPr/>
          <p:nvPr/>
        </p:nvSpPr>
        <p:spPr>
          <a:xfrm>
            <a:off x="7434219" y="4516937"/>
            <a:ext cx="9541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亞太電信</a:t>
            </a:r>
            <a:endParaRPr lang="en-US" altLang="zh-TW" sz="1500" b="1" dirty="0" smtClean="0">
              <a:solidFill>
                <a:srgbClr val="FFFFFF"/>
              </a:solidFill>
              <a:latin typeface="微軟正黑體" panose="020B0604030504040204" pitchFamily="34" charset="-120"/>
            </a:endParaRPr>
          </a:p>
          <a:p>
            <a:pPr algn="ctr"/>
            <a:r>
              <a:rPr lang="zh-TW" altLang="en-US" sz="1500" b="1" dirty="0" smtClean="0">
                <a:solidFill>
                  <a:srgbClr val="FFFFFF"/>
                </a:solidFill>
                <a:latin typeface="微軟正黑體" panose="020B0604030504040204" pitchFamily="34" charset="-120"/>
              </a:rPr>
              <a:t>專員</a:t>
            </a:r>
            <a:endParaRPr lang="zh-TW" altLang="en-US" sz="1500" b="1" dirty="0">
              <a:solidFill>
                <a:srgbClr val="FFFFFF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357" name="矩形 31"/>
          <p:cNvSpPr>
            <a:spLocks noChangeArrowheads="1"/>
          </p:cNvSpPr>
          <p:nvPr/>
        </p:nvSpPr>
        <p:spPr bwMode="auto">
          <a:xfrm rot="2670473">
            <a:off x="6153093" y="5130358"/>
            <a:ext cx="1443893" cy="1403798"/>
          </a:xfrm>
          <a:prstGeom prst="rect">
            <a:avLst/>
          </a:prstGeom>
          <a:solidFill>
            <a:srgbClr val="008DCA"/>
          </a:solidFill>
          <a:ln w="57150" cap="flat" cmpd="sng">
            <a:solidFill>
              <a:srgbClr val="F5F5E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358" name="文本框 33"/>
          <p:cNvSpPr>
            <a:spLocks noChangeArrowheads="1"/>
          </p:cNvSpPr>
          <p:nvPr/>
        </p:nvSpPr>
        <p:spPr bwMode="auto">
          <a:xfrm>
            <a:off x="5933483" y="5801761"/>
            <a:ext cx="170839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方正兰亭细黑_GBK" charset="-122"/>
              </a:rPr>
              <a:t>畢業</a:t>
            </a:r>
            <a:r>
              <a:rPr lang="zh-TW" altLang="en-US" sz="2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方正兰亭细黑_GBK" charset="-122"/>
              </a:rPr>
              <a:t>即</a:t>
            </a:r>
            <a:r>
              <a:rPr lang="zh-TW" altLang="en-US" sz="22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方正兰亭细黑_GBK" charset="-122"/>
              </a:rPr>
              <a:t>就業</a:t>
            </a:r>
            <a:endParaRPr lang="en-US" altLang="zh-TW" sz="2200" b="1" dirty="0" smtClea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方正兰亭细黑_GBK" charset="-122"/>
            </a:endParaRPr>
          </a:p>
        </p:txBody>
      </p:sp>
      <p:sp>
        <p:nvSpPr>
          <p:cNvPr id="359" name="Freeform 65"/>
          <p:cNvSpPr>
            <a:spLocks noChangeArrowheads="1"/>
          </p:cNvSpPr>
          <p:nvPr/>
        </p:nvSpPr>
        <p:spPr bwMode="auto">
          <a:xfrm>
            <a:off x="6474826" y="5025412"/>
            <a:ext cx="844721" cy="820199"/>
          </a:xfrm>
          <a:custGeom>
            <a:avLst/>
            <a:gdLst>
              <a:gd name="T0" fmla="*/ 61 w 65"/>
              <a:gd name="T1" fmla="*/ 35 h 60"/>
              <a:gd name="T2" fmla="*/ 60 w 65"/>
              <a:gd name="T3" fmla="*/ 35 h 60"/>
              <a:gd name="T4" fmla="*/ 59 w 65"/>
              <a:gd name="T5" fmla="*/ 35 h 60"/>
              <a:gd name="T6" fmla="*/ 59 w 65"/>
              <a:gd name="T7" fmla="*/ 35 h 60"/>
              <a:gd name="T8" fmla="*/ 61 w 65"/>
              <a:gd name="T9" fmla="*/ 31 h 60"/>
              <a:gd name="T10" fmla="*/ 56 w 65"/>
              <a:gd name="T11" fmla="*/ 26 h 60"/>
              <a:gd name="T12" fmla="*/ 55 w 65"/>
              <a:gd name="T13" fmla="*/ 26 h 60"/>
              <a:gd name="T14" fmla="*/ 52 w 65"/>
              <a:gd name="T15" fmla="*/ 26 h 60"/>
              <a:gd name="T16" fmla="*/ 33 w 65"/>
              <a:gd name="T17" fmla="*/ 26 h 60"/>
              <a:gd name="T18" fmla="*/ 34 w 65"/>
              <a:gd name="T19" fmla="*/ 7 h 60"/>
              <a:gd name="T20" fmla="*/ 26 w 65"/>
              <a:gd name="T21" fmla="*/ 2 h 60"/>
              <a:gd name="T22" fmla="*/ 26 w 65"/>
              <a:gd name="T23" fmla="*/ 13 h 60"/>
              <a:gd name="T24" fmla="*/ 18 w 65"/>
              <a:gd name="T25" fmla="*/ 26 h 60"/>
              <a:gd name="T26" fmla="*/ 9 w 65"/>
              <a:gd name="T27" fmla="*/ 32 h 60"/>
              <a:gd name="T28" fmla="*/ 0 w 65"/>
              <a:gd name="T29" fmla="*/ 34 h 60"/>
              <a:gd name="T30" fmla="*/ 0 w 65"/>
              <a:gd name="T31" fmla="*/ 58 h 60"/>
              <a:gd name="T32" fmla="*/ 2 w 65"/>
              <a:gd name="T33" fmla="*/ 57 h 60"/>
              <a:gd name="T34" fmla="*/ 22 w 65"/>
              <a:gd name="T35" fmla="*/ 59 h 60"/>
              <a:gd name="T36" fmla="*/ 45 w 65"/>
              <a:gd name="T37" fmla="*/ 57 h 60"/>
              <a:gd name="T38" fmla="*/ 50 w 65"/>
              <a:gd name="T39" fmla="*/ 52 h 60"/>
              <a:gd name="T40" fmla="*/ 56 w 65"/>
              <a:gd name="T41" fmla="*/ 49 h 60"/>
              <a:gd name="T42" fmla="*/ 55 w 65"/>
              <a:gd name="T43" fmla="*/ 43 h 60"/>
              <a:gd name="T44" fmla="*/ 60 w 65"/>
              <a:gd name="T45" fmla="*/ 42 h 60"/>
              <a:gd name="T46" fmla="*/ 61 w 65"/>
              <a:gd name="T47" fmla="*/ 35 h 6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65"/>
              <a:gd name="T73" fmla="*/ 0 h 60"/>
              <a:gd name="T74" fmla="*/ 65 w 65"/>
              <a:gd name="T75" fmla="*/ 60 h 6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65" h="60">
                <a:moveTo>
                  <a:pt x="61" y="35"/>
                </a:moveTo>
                <a:cubicBezTo>
                  <a:pt x="61" y="35"/>
                  <a:pt x="60" y="35"/>
                  <a:pt x="60" y="35"/>
                </a:cubicBezTo>
                <a:cubicBezTo>
                  <a:pt x="60" y="35"/>
                  <a:pt x="59" y="35"/>
                  <a:pt x="59" y="35"/>
                </a:cubicBezTo>
                <a:cubicBezTo>
                  <a:pt x="59" y="35"/>
                  <a:pt x="59" y="35"/>
                  <a:pt x="59" y="35"/>
                </a:cubicBezTo>
                <a:cubicBezTo>
                  <a:pt x="60" y="34"/>
                  <a:pt x="61" y="33"/>
                  <a:pt x="61" y="31"/>
                </a:cubicBezTo>
                <a:cubicBezTo>
                  <a:pt x="61" y="28"/>
                  <a:pt x="58" y="27"/>
                  <a:pt x="56" y="26"/>
                </a:cubicBezTo>
                <a:cubicBezTo>
                  <a:pt x="56" y="26"/>
                  <a:pt x="55" y="26"/>
                  <a:pt x="55" y="26"/>
                </a:cubicBezTo>
                <a:cubicBezTo>
                  <a:pt x="53" y="26"/>
                  <a:pt x="52" y="26"/>
                  <a:pt x="52" y="26"/>
                </a:cubicBezTo>
                <a:cubicBezTo>
                  <a:pt x="45" y="26"/>
                  <a:pt x="33" y="26"/>
                  <a:pt x="33" y="26"/>
                </a:cubicBezTo>
                <a:cubicBezTo>
                  <a:pt x="34" y="23"/>
                  <a:pt x="36" y="15"/>
                  <a:pt x="34" y="7"/>
                </a:cubicBezTo>
                <a:cubicBezTo>
                  <a:pt x="32" y="0"/>
                  <a:pt x="26" y="2"/>
                  <a:pt x="26" y="2"/>
                </a:cubicBezTo>
                <a:cubicBezTo>
                  <a:pt x="26" y="2"/>
                  <a:pt x="26" y="8"/>
                  <a:pt x="26" y="13"/>
                </a:cubicBezTo>
                <a:cubicBezTo>
                  <a:pt x="26" y="17"/>
                  <a:pt x="21" y="25"/>
                  <a:pt x="18" y="26"/>
                </a:cubicBezTo>
                <a:cubicBezTo>
                  <a:pt x="15" y="27"/>
                  <a:pt x="13" y="28"/>
                  <a:pt x="9" y="32"/>
                </a:cubicBezTo>
                <a:cubicBezTo>
                  <a:pt x="6" y="33"/>
                  <a:pt x="3" y="34"/>
                  <a:pt x="0" y="34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58"/>
                  <a:pt x="1" y="58"/>
                  <a:pt x="2" y="57"/>
                </a:cubicBezTo>
                <a:cubicBezTo>
                  <a:pt x="5" y="57"/>
                  <a:pt x="15" y="58"/>
                  <a:pt x="22" y="59"/>
                </a:cubicBezTo>
                <a:cubicBezTo>
                  <a:pt x="28" y="60"/>
                  <a:pt x="38" y="59"/>
                  <a:pt x="45" y="57"/>
                </a:cubicBezTo>
                <a:cubicBezTo>
                  <a:pt x="52" y="56"/>
                  <a:pt x="50" y="52"/>
                  <a:pt x="50" y="52"/>
                </a:cubicBezTo>
                <a:cubicBezTo>
                  <a:pt x="50" y="52"/>
                  <a:pt x="53" y="52"/>
                  <a:pt x="56" y="49"/>
                </a:cubicBezTo>
                <a:cubicBezTo>
                  <a:pt x="58" y="47"/>
                  <a:pt x="55" y="43"/>
                  <a:pt x="55" y="43"/>
                </a:cubicBezTo>
                <a:cubicBezTo>
                  <a:pt x="57" y="43"/>
                  <a:pt x="58" y="43"/>
                  <a:pt x="60" y="42"/>
                </a:cubicBezTo>
                <a:cubicBezTo>
                  <a:pt x="65" y="38"/>
                  <a:pt x="61" y="35"/>
                  <a:pt x="61" y="35"/>
                </a:cubicBezTo>
                <a:close/>
              </a:path>
            </a:pathLst>
          </a:custGeom>
          <a:solidFill>
            <a:srgbClr val="F5F5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方正兰亭细黑_GBK" charset="-122"/>
              <a:sym typeface="宋体" pitchFamily="2" charset="-122"/>
            </a:endParaRPr>
          </a:p>
        </p:txBody>
      </p:sp>
      <p:grpSp>
        <p:nvGrpSpPr>
          <p:cNvPr id="360" name="组合 55"/>
          <p:cNvGrpSpPr>
            <a:grpSpLocks/>
          </p:cNvGrpSpPr>
          <p:nvPr/>
        </p:nvGrpSpPr>
        <p:grpSpPr bwMode="auto">
          <a:xfrm>
            <a:off x="1751627" y="4990164"/>
            <a:ext cx="2263630" cy="1659121"/>
            <a:chOff x="-3393" y="-169122"/>
            <a:chExt cx="2364861" cy="2145559"/>
          </a:xfrm>
        </p:grpSpPr>
        <p:sp>
          <p:nvSpPr>
            <p:cNvPr id="361" name="Freeform 5"/>
            <p:cNvSpPr>
              <a:spLocks noChangeArrowheads="1"/>
            </p:cNvSpPr>
            <p:nvPr/>
          </p:nvSpPr>
          <p:spPr bwMode="auto">
            <a:xfrm>
              <a:off x="1708149" y="32254"/>
              <a:ext cx="653319" cy="470984"/>
            </a:xfrm>
            <a:custGeom>
              <a:avLst/>
              <a:gdLst>
                <a:gd name="T0" fmla="*/ 56 w 285"/>
                <a:gd name="T1" fmla="*/ 143 h 145"/>
                <a:gd name="T2" fmla="*/ 30 w 285"/>
                <a:gd name="T3" fmla="*/ 132 h 145"/>
                <a:gd name="T4" fmla="*/ 13 w 285"/>
                <a:gd name="T5" fmla="*/ 113 h 145"/>
                <a:gd name="T6" fmla="*/ 3 w 285"/>
                <a:gd name="T7" fmla="*/ 86 h 145"/>
                <a:gd name="T8" fmla="*/ 3 w 285"/>
                <a:gd name="T9" fmla="*/ 59 h 145"/>
                <a:gd name="T10" fmla="*/ 13 w 285"/>
                <a:gd name="T11" fmla="*/ 33 h 145"/>
                <a:gd name="T12" fmla="*/ 32 w 285"/>
                <a:gd name="T13" fmla="*/ 14 h 145"/>
                <a:gd name="T14" fmla="*/ 59 w 285"/>
                <a:gd name="T15" fmla="*/ 3 h 145"/>
                <a:gd name="T16" fmla="*/ 97 w 285"/>
                <a:gd name="T17" fmla="*/ 0 h 145"/>
                <a:gd name="T18" fmla="*/ 137 w 285"/>
                <a:gd name="T19" fmla="*/ 0 h 145"/>
                <a:gd name="T20" fmla="*/ 167 w 285"/>
                <a:gd name="T21" fmla="*/ 0 h 145"/>
                <a:gd name="T22" fmla="*/ 188 w 285"/>
                <a:gd name="T23" fmla="*/ 0 h 145"/>
                <a:gd name="T24" fmla="*/ 201 w 285"/>
                <a:gd name="T25" fmla="*/ 0 h 145"/>
                <a:gd name="T26" fmla="*/ 207 w 285"/>
                <a:gd name="T27" fmla="*/ 0 h 145"/>
                <a:gd name="T28" fmla="*/ 212 w 285"/>
                <a:gd name="T29" fmla="*/ 0 h 145"/>
                <a:gd name="T30" fmla="*/ 226 w 285"/>
                <a:gd name="T31" fmla="*/ 3 h 145"/>
                <a:gd name="T32" fmla="*/ 252 w 285"/>
                <a:gd name="T33" fmla="*/ 14 h 145"/>
                <a:gd name="T34" fmla="*/ 271 w 285"/>
                <a:gd name="T35" fmla="*/ 33 h 145"/>
                <a:gd name="T36" fmla="*/ 282 w 285"/>
                <a:gd name="T37" fmla="*/ 59 h 145"/>
                <a:gd name="T38" fmla="*/ 282 w 285"/>
                <a:gd name="T39" fmla="*/ 89 h 145"/>
                <a:gd name="T40" fmla="*/ 271 w 285"/>
                <a:gd name="T41" fmla="*/ 113 h 145"/>
                <a:gd name="T42" fmla="*/ 252 w 285"/>
                <a:gd name="T43" fmla="*/ 135 h 145"/>
                <a:gd name="T44" fmla="*/ 226 w 285"/>
                <a:gd name="T45" fmla="*/ 145 h 145"/>
                <a:gd name="T46" fmla="*/ 199 w 285"/>
                <a:gd name="T47" fmla="*/ 145 h 145"/>
                <a:gd name="T48" fmla="*/ 175 w 285"/>
                <a:gd name="T49" fmla="*/ 145 h 145"/>
                <a:gd name="T50" fmla="*/ 156 w 285"/>
                <a:gd name="T51" fmla="*/ 145 h 145"/>
                <a:gd name="T52" fmla="*/ 142 w 285"/>
                <a:gd name="T53" fmla="*/ 145 h 145"/>
                <a:gd name="T54" fmla="*/ 134 w 285"/>
                <a:gd name="T55" fmla="*/ 145 h 145"/>
                <a:gd name="T56" fmla="*/ 129 w 285"/>
                <a:gd name="T57" fmla="*/ 145 h 145"/>
                <a:gd name="T58" fmla="*/ 129 w 285"/>
                <a:gd name="T59" fmla="*/ 145 h 145"/>
                <a:gd name="T60" fmla="*/ 110 w 285"/>
                <a:gd name="T61" fmla="*/ 145 h 145"/>
                <a:gd name="T62" fmla="*/ 97 w 285"/>
                <a:gd name="T63" fmla="*/ 145 h 145"/>
                <a:gd name="T64" fmla="*/ 86 w 285"/>
                <a:gd name="T65" fmla="*/ 145 h 145"/>
                <a:gd name="T66" fmla="*/ 75 w 285"/>
                <a:gd name="T67" fmla="*/ 145 h 145"/>
                <a:gd name="T68" fmla="*/ 73 w 285"/>
                <a:gd name="T69" fmla="*/ 145 h 145"/>
                <a:gd name="T70" fmla="*/ 73 w 285"/>
                <a:gd name="T71" fmla="*/ 145 h 14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145"/>
                <a:gd name="T110" fmla="*/ 285 w 285"/>
                <a:gd name="T111" fmla="*/ 145 h 14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145">
                  <a:moveTo>
                    <a:pt x="70" y="145"/>
                  </a:moveTo>
                  <a:lnTo>
                    <a:pt x="56" y="143"/>
                  </a:lnTo>
                  <a:lnTo>
                    <a:pt x="43" y="137"/>
                  </a:lnTo>
                  <a:lnTo>
                    <a:pt x="30" y="132"/>
                  </a:lnTo>
                  <a:lnTo>
                    <a:pt x="22" y="124"/>
                  </a:lnTo>
                  <a:lnTo>
                    <a:pt x="13" y="113"/>
                  </a:lnTo>
                  <a:lnTo>
                    <a:pt x="5" y="100"/>
                  </a:lnTo>
                  <a:lnTo>
                    <a:pt x="3" y="86"/>
                  </a:lnTo>
                  <a:lnTo>
                    <a:pt x="0" y="73"/>
                  </a:lnTo>
                  <a:lnTo>
                    <a:pt x="3" y="59"/>
                  </a:lnTo>
                  <a:lnTo>
                    <a:pt x="8" y="46"/>
                  </a:lnTo>
                  <a:lnTo>
                    <a:pt x="13" y="33"/>
                  </a:lnTo>
                  <a:lnTo>
                    <a:pt x="22" y="22"/>
                  </a:lnTo>
                  <a:lnTo>
                    <a:pt x="32" y="14"/>
                  </a:lnTo>
                  <a:lnTo>
                    <a:pt x="46" y="6"/>
                  </a:lnTo>
                  <a:lnTo>
                    <a:pt x="59" y="3"/>
                  </a:lnTo>
                  <a:lnTo>
                    <a:pt x="73" y="0"/>
                  </a:lnTo>
                  <a:lnTo>
                    <a:pt x="97" y="0"/>
                  </a:lnTo>
                  <a:lnTo>
                    <a:pt x="118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7" y="0"/>
                  </a:lnTo>
                  <a:lnTo>
                    <a:pt x="177" y="0"/>
                  </a:lnTo>
                  <a:lnTo>
                    <a:pt x="188" y="0"/>
                  </a:lnTo>
                  <a:lnTo>
                    <a:pt x="196" y="0"/>
                  </a:lnTo>
                  <a:lnTo>
                    <a:pt x="201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26" y="3"/>
                  </a:lnTo>
                  <a:lnTo>
                    <a:pt x="242" y="6"/>
                  </a:lnTo>
                  <a:lnTo>
                    <a:pt x="252" y="14"/>
                  </a:lnTo>
                  <a:lnTo>
                    <a:pt x="263" y="22"/>
                  </a:lnTo>
                  <a:lnTo>
                    <a:pt x="271" y="33"/>
                  </a:lnTo>
                  <a:lnTo>
                    <a:pt x="279" y="46"/>
                  </a:lnTo>
                  <a:lnTo>
                    <a:pt x="282" y="59"/>
                  </a:lnTo>
                  <a:lnTo>
                    <a:pt x="285" y="73"/>
                  </a:lnTo>
                  <a:lnTo>
                    <a:pt x="282" y="89"/>
                  </a:lnTo>
                  <a:lnTo>
                    <a:pt x="279" y="102"/>
                  </a:lnTo>
                  <a:lnTo>
                    <a:pt x="271" y="113"/>
                  </a:lnTo>
                  <a:lnTo>
                    <a:pt x="263" y="124"/>
                  </a:lnTo>
                  <a:lnTo>
                    <a:pt x="252" y="135"/>
                  </a:lnTo>
                  <a:lnTo>
                    <a:pt x="242" y="140"/>
                  </a:lnTo>
                  <a:lnTo>
                    <a:pt x="226" y="145"/>
                  </a:lnTo>
                  <a:lnTo>
                    <a:pt x="212" y="145"/>
                  </a:lnTo>
                  <a:lnTo>
                    <a:pt x="199" y="145"/>
                  </a:lnTo>
                  <a:lnTo>
                    <a:pt x="185" y="145"/>
                  </a:lnTo>
                  <a:lnTo>
                    <a:pt x="175" y="145"/>
                  </a:lnTo>
                  <a:lnTo>
                    <a:pt x="164" y="145"/>
                  </a:lnTo>
                  <a:lnTo>
                    <a:pt x="156" y="145"/>
                  </a:lnTo>
                  <a:lnTo>
                    <a:pt x="148" y="145"/>
                  </a:lnTo>
                  <a:lnTo>
                    <a:pt x="142" y="145"/>
                  </a:lnTo>
                  <a:lnTo>
                    <a:pt x="140" y="145"/>
                  </a:lnTo>
                  <a:lnTo>
                    <a:pt x="134" y="145"/>
                  </a:lnTo>
                  <a:lnTo>
                    <a:pt x="132" y="145"/>
                  </a:lnTo>
                  <a:lnTo>
                    <a:pt x="129" y="145"/>
                  </a:lnTo>
                  <a:lnTo>
                    <a:pt x="129" y="145"/>
                  </a:lnTo>
                  <a:lnTo>
                    <a:pt x="129" y="145"/>
                  </a:lnTo>
                  <a:lnTo>
                    <a:pt x="118" y="145"/>
                  </a:lnTo>
                  <a:lnTo>
                    <a:pt x="110" y="145"/>
                  </a:lnTo>
                  <a:lnTo>
                    <a:pt x="102" y="145"/>
                  </a:lnTo>
                  <a:lnTo>
                    <a:pt x="97" y="145"/>
                  </a:lnTo>
                  <a:lnTo>
                    <a:pt x="91" y="145"/>
                  </a:lnTo>
                  <a:lnTo>
                    <a:pt x="86" y="145"/>
                  </a:lnTo>
                  <a:lnTo>
                    <a:pt x="81" y="145"/>
                  </a:lnTo>
                  <a:lnTo>
                    <a:pt x="75" y="145"/>
                  </a:lnTo>
                  <a:lnTo>
                    <a:pt x="75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3" y="145"/>
                  </a:lnTo>
                  <a:lnTo>
                    <a:pt x="70" y="145"/>
                  </a:lnTo>
                  <a:close/>
                </a:path>
              </a:pathLst>
            </a:custGeom>
            <a:solidFill>
              <a:srgbClr val="F0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2" name="Freeform 6"/>
            <p:cNvSpPr>
              <a:spLocks noChangeArrowheads="1"/>
            </p:cNvSpPr>
            <p:nvPr/>
          </p:nvSpPr>
          <p:spPr bwMode="auto">
            <a:xfrm>
              <a:off x="1624012" y="661987"/>
              <a:ext cx="473075" cy="469900"/>
            </a:xfrm>
            <a:custGeom>
              <a:avLst/>
              <a:gdLst>
                <a:gd name="T0" fmla="*/ 0 w 298"/>
                <a:gd name="T1" fmla="*/ 132 h 296"/>
                <a:gd name="T2" fmla="*/ 8 w 298"/>
                <a:gd name="T3" fmla="*/ 102 h 296"/>
                <a:gd name="T4" fmla="*/ 19 w 298"/>
                <a:gd name="T5" fmla="*/ 78 h 296"/>
                <a:gd name="T6" fmla="*/ 35 w 298"/>
                <a:gd name="T7" fmla="*/ 54 h 296"/>
                <a:gd name="T8" fmla="*/ 54 w 298"/>
                <a:gd name="T9" fmla="*/ 32 h 296"/>
                <a:gd name="T10" fmla="*/ 78 w 298"/>
                <a:gd name="T11" fmla="*/ 16 h 296"/>
                <a:gd name="T12" fmla="*/ 105 w 298"/>
                <a:gd name="T13" fmla="*/ 5 h 296"/>
                <a:gd name="T14" fmla="*/ 134 w 298"/>
                <a:gd name="T15" fmla="*/ 0 h 296"/>
                <a:gd name="T16" fmla="*/ 164 w 298"/>
                <a:gd name="T17" fmla="*/ 0 h 296"/>
                <a:gd name="T18" fmla="*/ 193 w 298"/>
                <a:gd name="T19" fmla="*/ 5 h 296"/>
                <a:gd name="T20" fmla="*/ 220 w 298"/>
                <a:gd name="T21" fmla="*/ 16 h 296"/>
                <a:gd name="T22" fmla="*/ 244 w 298"/>
                <a:gd name="T23" fmla="*/ 32 h 296"/>
                <a:gd name="T24" fmla="*/ 263 w 298"/>
                <a:gd name="T25" fmla="*/ 54 h 296"/>
                <a:gd name="T26" fmla="*/ 279 w 298"/>
                <a:gd name="T27" fmla="*/ 78 h 296"/>
                <a:gd name="T28" fmla="*/ 293 w 298"/>
                <a:gd name="T29" fmla="*/ 102 h 296"/>
                <a:gd name="T30" fmla="*/ 298 w 298"/>
                <a:gd name="T31" fmla="*/ 132 h 296"/>
                <a:gd name="T32" fmla="*/ 298 w 298"/>
                <a:gd name="T33" fmla="*/ 164 h 296"/>
                <a:gd name="T34" fmla="*/ 293 w 298"/>
                <a:gd name="T35" fmla="*/ 191 h 296"/>
                <a:gd name="T36" fmla="*/ 279 w 298"/>
                <a:gd name="T37" fmla="*/ 218 h 296"/>
                <a:gd name="T38" fmla="*/ 263 w 298"/>
                <a:gd name="T39" fmla="*/ 242 h 296"/>
                <a:gd name="T40" fmla="*/ 244 w 298"/>
                <a:gd name="T41" fmla="*/ 263 h 296"/>
                <a:gd name="T42" fmla="*/ 220 w 298"/>
                <a:gd name="T43" fmla="*/ 279 h 296"/>
                <a:gd name="T44" fmla="*/ 193 w 298"/>
                <a:gd name="T45" fmla="*/ 290 h 296"/>
                <a:gd name="T46" fmla="*/ 164 w 298"/>
                <a:gd name="T47" fmla="*/ 296 h 296"/>
                <a:gd name="T48" fmla="*/ 134 w 298"/>
                <a:gd name="T49" fmla="*/ 296 h 296"/>
                <a:gd name="T50" fmla="*/ 105 w 298"/>
                <a:gd name="T51" fmla="*/ 290 h 296"/>
                <a:gd name="T52" fmla="*/ 78 w 298"/>
                <a:gd name="T53" fmla="*/ 279 h 296"/>
                <a:gd name="T54" fmla="*/ 54 w 298"/>
                <a:gd name="T55" fmla="*/ 263 h 296"/>
                <a:gd name="T56" fmla="*/ 35 w 298"/>
                <a:gd name="T57" fmla="*/ 242 h 296"/>
                <a:gd name="T58" fmla="*/ 19 w 298"/>
                <a:gd name="T59" fmla="*/ 218 h 296"/>
                <a:gd name="T60" fmla="*/ 8 w 298"/>
                <a:gd name="T61" fmla="*/ 191 h 296"/>
                <a:gd name="T62" fmla="*/ 0 w 298"/>
                <a:gd name="T63" fmla="*/ 164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8"/>
                <a:gd name="T97" fmla="*/ 0 h 296"/>
                <a:gd name="T98" fmla="*/ 298 w 298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8" h="296">
                  <a:moveTo>
                    <a:pt x="0" y="148"/>
                  </a:moveTo>
                  <a:lnTo>
                    <a:pt x="0" y="132"/>
                  </a:lnTo>
                  <a:lnTo>
                    <a:pt x="3" y="118"/>
                  </a:lnTo>
                  <a:lnTo>
                    <a:pt x="8" y="102"/>
                  </a:lnTo>
                  <a:lnTo>
                    <a:pt x="11" y="89"/>
                  </a:lnTo>
                  <a:lnTo>
                    <a:pt x="19" y="78"/>
                  </a:lnTo>
                  <a:lnTo>
                    <a:pt x="27" y="64"/>
                  </a:lnTo>
                  <a:lnTo>
                    <a:pt x="35" y="54"/>
                  </a:lnTo>
                  <a:lnTo>
                    <a:pt x="43" y="43"/>
                  </a:lnTo>
                  <a:lnTo>
                    <a:pt x="54" y="32"/>
                  </a:lnTo>
                  <a:lnTo>
                    <a:pt x="67" y="24"/>
                  </a:lnTo>
                  <a:lnTo>
                    <a:pt x="78" y="16"/>
                  </a:lnTo>
                  <a:lnTo>
                    <a:pt x="91" y="11"/>
                  </a:lnTo>
                  <a:lnTo>
                    <a:pt x="105" y="5"/>
                  </a:lnTo>
                  <a:lnTo>
                    <a:pt x="118" y="3"/>
                  </a:lnTo>
                  <a:lnTo>
                    <a:pt x="134" y="0"/>
                  </a:lnTo>
                  <a:lnTo>
                    <a:pt x="150" y="0"/>
                  </a:lnTo>
                  <a:lnTo>
                    <a:pt x="164" y="0"/>
                  </a:lnTo>
                  <a:lnTo>
                    <a:pt x="180" y="3"/>
                  </a:lnTo>
                  <a:lnTo>
                    <a:pt x="193" y="5"/>
                  </a:lnTo>
                  <a:lnTo>
                    <a:pt x="207" y="11"/>
                  </a:lnTo>
                  <a:lnTo>
                    <a:pt x="220" y="16"/>
                  </a:lnTo>
                  <a:lnTo>
                    <a:pt x="233" y="24"/>
                  </a:lnTo>
                  <a:lnTo>
                    <a:pt x="244" y="32"/>
                  </a:lnTo>
                  <a:lnTo>
                    <a:pt x="255" y="43"/>
                  </a:lnTo>
                  <a:lnTo>
                    <a:pt x="263" y="54"/>
                  </a:lnTo>
                  <a:lnTo>
                    <a:pt x="274" y="64"/>
                  </a:lnTo>
                  <a:lnTo>
                    <a:pt x="279" y="78"/>
                  </a:lnTo>
                  <a:lnTo>
                    <a:pt x="287" y="89"/>
                  </a:lnTo>
                  <a:lnTo>
                    <a:pt x="293" y="102"/>
                  </a:lnTo>
                  <a:lnTo>
                    <a:pt x="295" y="118"/>
                  </a:lnTo>
                  <a:lnTo>
                    <a:pt x="298" y="132"/>
                  </a:lnTo>
                  <a:lnTo>
                    <a:pt x="298" y="148"/>
                  </a:lnTo>
                  <a:lnTo>
                    <a:pt x="298" y="164"/>
                  </a:lnTo>
                  <a:lnTo>
                    <a:pt x="295" y="177"/>
                  </a:lnTo>
                  <a:lnTo>
                    <a:pt x="293" y="191"/>
                  </a:lnTo>
                  <a:lnTo>
                    <a:pt x="287" y="204"/>
                  </a:lnTo>
                  <a:lnTo>
                    <a:pt x="279" y="218"/>
                  </a:lnTo>
                  <a:lnTo>
                    <a:pt x="274" y="231"/>
                  </a:lnTo>
                  <a:lnTo>
                    <a:pt x="263" y="242"/>
                  </a:lnTo>
                  <a:lnTo>
                    <a:pt x="255" y="253"/>
                  </a:lnTo>
                  <a:lnTo>
                    <a:pt x="244" y="263"/>
                  </a:lnTo>
                  <a:lnTo>
                    <a:pt x="233" y="271"/>
                  </a:lnTo>
                  <a:lnTo>
                    <a:pt x="220" y="279"/>
                  </a:lnTo>
                  <a:lnTo>
                    <a:pt x="207" y="285"/>
                  </a:lnTo>
                  <a:lnTo>
                    <a:pt x="193" y="290"/>
                  </a:lnTo>
                  <a:lnTo>
                    <a:pt x="180" y="293"/>
                  </a:lnTo>
                  <a:lnTo>
                    <a:pt x="164" y="296"/>
                  </a:lnTo>
                  <a:lnTo>
                    <a:pt x="150" y="296"/>
                  </a:lnTo>
                  <a:lnTo>
                    <a:pt x="134" y="296"/>
                  </a:lnTo>
                  <a:lnTo>
                    <a:pt x="118" y="293"/>
                  </a:lnTo>
                  <a:lnTo>
                    <a:pt x="105" y="290"/>
                  </a:lnTo>
                  <a:lnTo>
                    <a:pt x="91" y="285"/>
                  </a:lnTo>
                  <a:lnTo>
                    <a:pt x="78" y="279"/>
                  </a:lnTo>
                  <a:lnTo>
                    <a:pt x="67" y="271"/>
                  </a:lnTo>
                  <a:lnTo>
                    <a:pt x="54" y="263"/>
                  </a:lnTo>
                  <a:lnTo>
                    <a:pt x="43" y="253"/>
                  </a:lnTo>
                  <a:lnTo>
                    <a:pt x="35" y="242"/>
                  </a:lnTo>
                  <a:lnTo>
                    <a:pt x="27" y="231"/>
                  </a:lnTo>
                  <a:lnTo>
                    <a:pt x="19" y="218"/>
                  </a:lnTo>
                  <a:lnTo>
                    <a:pt x="11" y="204"/>
                  </a:lnTo>
                  <a:lnTo>
                    <a:pt x="8" y="191"/>
                  </a:lnTo>
                  <a:lnTo>
                    <a:pt x="3" y="177"/>
                  </a:lnTo>
                  <a:lnTo>
                    <a:pt x="0" y="16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3" name="Freeform 7"/>
            <p:cNvSpPr>
              <a:spLocks noChangeArrowheads="1"/>
            </p:cNvSpPr>
            <p:nvPr/>
          </p:nvSpPr>
          <p:spPr bwMode="auto">
            <a:xfrm>
              <a:off x="1866900" y="503237"/>
              <a:ext cx="161925" cy="120650"/>
            </a:xfrm>
            <a:custGeom>
              <a:avLst/>
              <a:gdLst>
                <a:gd name="T0" fmla="*/ 102 w 102"/>
                <a:gd name="T1" fmla="*/ 0 h 76"/>
                <a:gd name="T2" fmla="*/ 83 w 102"/>
                <a:gd name="T3" fmla="*/ 14 h 76"/>
                <a:gd name="T4" fmla="*/ 67 w 102"/>
                <a:gd name="T5" fmla="*/ 27 h 76"/>
                <a:gd name="T6" fmla="*/ 54 w 102"/>
                <a:gd name="T7" fmla="*/ 35 h 76"/>
                <a:gd name="T8" fmla="*/ 43 w 102"/>
                <a:gd name="T9" fmla="*/ 46 h 76"/>
                <a:gd name="T10" fmla="*/ 32 w 102"/>
                <a:gd name="T11" fmla="*/ 52 h 76"/>
                <a:gd name="T12" fmla="*/ 24 w 102"/>
                <a:gd name="T13" fmla="*/ 60 h 76"/>
                <a:gd name="T14" fmla="*/ 16 w 102"/>
                <a:gd name="T15" fmla="*/ 62 h 76"/>
                <a:gd name="T16" fmla="*/ 11 w 102"/>
                <a:gd name="T17" fmla="*/ 68 h 76"/>
                <a:gd name="T18" fmla="*/ 8 w 102"/>
                <a:gd name="T19" fmla="*/ 70 h 76"/>
                <a:gd name="T20" fmla="*/ 5 w 102"/>
                <a:gd name="T21" fmla="*/ 73 h 76"/>
                <a:gd name="T22" fmla="*/ 3 w 102"/>
                <a:gd name="T23" fmla="*/ 76 h 76"/>
                <a:gd name="T24" fmla="*/ 0 w 102"/>
                <a:gd name="T25" fmla="*/ 76 h 76"/>
                <a:gd name="T26" fmla="*/ 0 w 102"/>
                <a:gd name="T27" fmla="*/ 76 h 76"/>
                <a:gd name="T28" fmla="*/ 0 w 102"/>
                <a:gd name="T29" fmla="*/ 76 h 76"/>
                <a:gd name="T30" fmla="*/ 5 w 102"/>
                <a:gd name="T31" fmla="*/ 62 h 76"/>
                <a:gd name="T32" fmla="*/ 13 w 102"/>
                <a:gd name="T33" fmla="*/ 52 h 76"/>
                <a:gd name="T34" fmla="*/ 19 w 102"/>
                <a:gd name="T35" fmla="*/ 41 h 76"/>
                <a:gd name="T36" fmla="*/ 24 w 102"/>
                <a:gd name="T37" fmla="*/ 33 h 76"/>
                <a:gd name="T38" fmla="*/ 27 w 102"/>
                <a:gd name="T39" fmla="*/ 25 h 76"/>
                <a:gd name="T40" fmla="*/ 32 w 102"/>
                <a:gd name="T41" fmla="*/ 19 h 76"/>
                <a:gd name="T42" fmla="*/ 35 w 102"/>
                <a:gd name="T43" fmla="*/ 14 h 76"/>
                <a:gd name="T44" fmla="*/ 37 w 102"/>
                <a:gd name="T45" fmla="*/ 9 h 76"/>
                <a:gd name="T46" fmla="*/ 37 w 102"/>
                <a:gd name="T47" fmla="*/ 6 h 76"/>
                <a:gd name="T48" fmla="*/ 40 w 102"/>
                <a:gd name="T49" fmla="*/ 3 h 76"/>
                <a:gd name="T50" fmla="*/ 40 w 102"/>
                <a:gd name="T51" fmla="*/ 0 h 76"/>
                <a:gd name="T52" fmla="*/ 43 w 102"/>
                <a:gd name="T53" fmla="*/ 0 h 76"/>
                <a:gd name="T54" fmla="*/ 43 w 102"/>
                <a:gd name="T55" fmla="*/ 0 h 76"/>
                <a:gd name="T56" fmla="*/ 43 w 102"/>
                <a:gd name="T57" fmla="*/ 0 h 76"/>
                <a:gd name="T58" fmla="*/ 46 w 102"/>
                <a:gd name="T59" fmla="*/ 0 h 76"/>
                <a:gd name="T60" fmla="*/ 102 w 102"/>
                <a:gd name="T61" fmla="*/ 0 h 76"/>
                <a:gd name="T62" fmla="*/ 102 w 102"/>
                <a:gd name="T63" fmla="*/ 0 h 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2"/>
                <a:gd name="T97" fmla="*/ 0 h 76"/>
                <a:gd name="T98" fmla="*/ 102 w 102"/>
                <a:gd name="T99" fmla="*/ 76 h 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2" h="76">
                  <a:moveTo>
                    <a:pt x="102" y="0"/>
                  </a:moveTo>
                  <a:lnTo>
                    <a:pt x="83" y="14"/>
                  </a:lnTo>
                  <a:lnTo>
                    <a:pt x="67" y="27"/>
                  </a:lnTo>
                  <a:lnTo>
                    <a:pt x="54" y="35"/>
                  </a:lnTo>
                  <a:lnTo>
                    <a:pt x="43" y="46"/>
                  </a:lnTo>
                  <a:lnTo>
                    <a:pt x="32" y="52"/>
                  </a:lnTo>
                  <a:lnTo>
                    <a:pt x="24" y="60"/>
                  </a:lnTo>
                  <a:lnTo>
                    <a:pt x="16" y="62"/>
                  </a:lnTo>
                  <a:lnTo>
                    <a:pt x="11" y="68"/>
                  </a:lnTo>
                  <a:lnTo>
                    <a:pt x="8" y="70"/>
                  </a:lnTo>
                  <a:lnTo>
                    <a:pt x="5" y="73"/>
                  </a:lnTo>
                  <a:lnTo>
                    <a:pt x="3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5" y="62"/>
                  </a:lnTo>
                  <a:lnTo>
                    <a:pt x="13" y="52"/>
                  </a:lnTo>
                  <a:lnTo>
                    <a:pt x="19" y="41"/>
                  </a:lnTo>
                  <a:lnTo>
                    <a:pt x="24" y="33"/>
                  </a:lnTo>
                  <a:lnTo>
                    <a:pt x="27" y="25"/>
                  </a:lnTo>
                  <a:lnTo>
                    <a:pt x="32" y="19"/>
                  </a:lnTo>
                  <a:lnTo>
                    <a:pt x="35" y="14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40" y="3"/>
                  </a:lnTo>
                  <a:lnTo>
                    <a:pt x="40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0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4" name="Freeform 8"/>
            <p:cNvSpPr>
              <a:spLocks noChangeArrowheads="1"/>
            </p:cNvSpPr>
            <p:nvPr/>
          </p:nvSpPr>
          <p:spPr bwMode="auto">
            <a:xfrm>
              <a:off x="60325" y="1650999"/>
              <a:ext cx="1870075" cy="325437"/>
            </a:xfrm>
            <a:custGeom>
              <a:avLst/>
              <a:gdLst>
                <a:gd name="T0" fmla="*/ 1122 w 1178"/>
                <a:gd name="T1" fmla="*/ 205 h 205"/>
                <a:gd name="T2" fmla="*/ 1020 w 1178"/>
                <a:gd name="T3" fmla="*/ 205 h 205"/>
                <a:gd name="T4" fmla="*/ 923 w 1178"/>
                <a:gd name="T5" fmla="*/ 205 h 205"/>
                <a:gd name="T6" fmla="*/ 832 w 1178"/>
                <a:gd name="T7" fmla="*/ 205 h 205"/>
                <a:gd name="T8" fmla="*/ 746 w 1178"/>
                <a:gd name="T9" fmla="*/ 205 h 205"/>
                <a:gd name="T10" fmla="*/ 668 w 1178"/>
                <a:gd name="T11" fmla="*/ 205 h 205"/>
                <a:gd name="T12" fmla="*/ 596 w 1178"/>
                <a:gd name="T13" fmla="*/ 205 h 205"/>
                <a:gd name="T14" fmla="*/ 528 w 1178"/>
                <a:gd name="T15" fmla="*/ 205 h 205"/>
                <a:gd name="T16" fmla="*/ 467 w 1178"/>
                <a:gd name="T17" fmla="*/ 205 h 205"/>
                <a:gd name="T18" fmla="*/ 410 w 1178"/>
                <a:gd name="T19" fmla="*/ 205 h 205"/>
                <a:gd name="T20" fmla="*/ 357 w 1178"/>
                <a:gd name="T21" fmla="*/ 205 h 205"/>
                <a:gd name="T22" fmla="*/ 311 w 1178"/>
                <a:gd name="T23" fmla="*/ 205 h 205"/>
                <a:gd name="T24" fmla="*/ 268 w 1178"/>
                <a:gd name="T25" fmla="*/ 205 h 205"/>
                <a:gd name="T26" fmla="*/ 228 w 1178"/>
                <a:gd name="T27" fmla="*/ 205 h 205"/>
                <a:gd name="T28" fmla="*/ 193 w 1178"/>
                <a:gd name="T29" fmla="*/ 205 h 205"/>
                <a:gd name="T30" fmla="*/ 161 w 1178"/>
                <a:gd name="T31" fmla="*/ 205 h 205"/>
                <a:gd name="T32" fmla="*/ 123 w 1178"/>
                <a:gd name="T33" fmla="*/ 205 h 205"/>
                <a:gd name="T34" fmla="*/ 80 w 1178"/>
                <a:gd name="T35" fmla="*/ 205 h 205"/>
                <a:gd name="T36" fmla="*/ 48 w 1178"/>
                <a:gd name="T37" fmla="*/ 205 h 205"/>
                <a:gd name="T38" fmla="*/ 26 w 1178"/>
                <a:gd name="T39" fmla="*/ 205 h 205"/>
                <a:gd name="T40" fmla="*/ 13 w 1178"/>
                <a:gd name="T41" fmla="*/ 205 h 205"/>
                <a:gd name="T42" fmla="*/ 5 w 1178"/>
                <a:gd name="T43" fmla="*/ 205 h 205"/>
                <a:gd name="T44" fmla="*/ 0 w 1178"/>
                <a:gd name="T45" fmla="*/ 205 h 205"/>
                <a:gd name="T46" fmla="*/ 2 w 1178"/>
                <a:gd name="T47" fmla="*/ 194 h 205"/>
                <a:gd name="T48" fmla="*/ 8 w 1178"/>
                <a:gd name="T49" fmla="*/ 172 h 205"/>
                <a:gd name="T50" fmla="*/ 18 w 1178"/>
                <a:gd name="T51" fmla="*/ 154 h 205"/>
                <a:gd name="T52" fmla="*/ 37 w 1178"/>
                <a:gd name="T53" fmla="*/ 135 h 205"/>
                <a:gd name="T54" fmla="*/ 59 w 1178"/>
                <a:gd name="T55" fmla="*/ 116 h 205"/>
                <a:gd name="T56" fmla="*/ 85 w 1178"/>
                <a:gd name="T57" fmla="*/ 100 h 205"/>
                <a:gd name="T58" fmla="*/ 118 w 1178"/>
                <a:gd name="T59" fmla="*/ 84 h 205"/>
                <a:gd name="T60" fmla="*/ 153 w 1178"/>
                <a:gd name="T61" fmla="*/ 68 h 205"/>
                <a:gd name="T62" fmla="*/ 193 w 1178"/>
                <a:gd name="T63" fmla="*/ 54 h 205"/>
                <a:gd name="T64" fmla="*/ 236 w 1178"/>
                <a:gd name="T65" fmla="*/ 41 h 205"/>
                <a:gd name="T66" fmla="*/ 308 w 1178"/>
                <a:gd name="T67" fmla="*/ 25 h 205"/>
                <a:gd name="T68" fmla="*/ 413 w 1178"/>
                <a:gd name="T69" fmla="*/ 11 h 205"/>
                <a:gd name="T70" fmla="*/ 528 w 1178"/>
                <a:gd name="T71" fmla="*/ 3 h 205"/>
                <a:gd name="T72" fmla="*/ 649 w 1178"/>
                <a:gd name="T73" fmla="*/ 3 h 205"/>
                <a:gd name="T74" fmla="*/ 762 w 1178"/>
                <a:gd name="T75" fmla="*/ 11 h 205"/>
                <a:gd name="T76" fmla="*/ 869 w 1178"/>
                <a:gd name="T77" fmla="*/ 25 h 205"/>
                <a:gd name="T78" fmla="*/ 939 w 1178"/>
                <a:gd name="T79" fmla="*/ 41 h 205"/>
                <a:gd name="T80" fmla="*/ 985 w 1178"/>
                <a:gd name="T81" fmla="*/ 54 h 205"/>
                <a:gd name="T82" fmla="*/ 1025 w 1178"/>
                <a:gd name="T83" fmla="*/ 68 h 205"/>
                <a:gd name="T84" fmla="*/ 1060 w 1178"/>
                <a:gd name="T85" fmla="*/ 84 h 205"/>
                <a:gd name="T86" fmla="*/ 1092 w 1178"/>
                <a:gd name="T87" fmla="*/ 100 h 205"/>
                <a:gd name="T88" fmla="*/ 1119 w 1178"/>
                <a:gd name="T89" fmla="*/ 116 h 205"/>
                <a:gd name="T90" fmla="*/ 1141 w 1178"/>
                <a:gd name="T91" fmla="*/ 135 h 205"/>
                <a:gd name="T92" fmla="*/ 1159 w 1178"/>
                <a:gd name="T93" fmla="*/ 154 h 205"/>
                <a:gd name="T94" fmla="*/ 1170 w 1178"/>
                <a:gd name="T95" fmla="*/ 172 h 205"/>
                <a:gd name="T96" fmla="*/ 1175 w 1178"/>
                <a:gd name="T97" fmla="*/ 194 h 20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78"/>
                <a:gd name="T148" fmla="*/ 0 h 205"/>
                <a:gd name="T149" fmla="*/ 1178 w 1178"/>
                <a:gd name="T150" fmla="*/ 205 h 20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78" h="205">
                  <a:moveTo>
                    <a:pt x="1178" y="205"/>
                  </a:moveTo>
                  <a:lnTo>
                    <a:pt x="1122" y="205"/>
                  </a:lnTo>
                  <a:lnTo>
                    <a:pt x="1071" y="205"/>
                  </a:lnTo>
                  <a:lnTo>
                    <a:pt x="1020" y="205"/>
                  </a:lnTo>
                  <a:lnTo>
                    <a:pt x="969" y="205"/>
                  </a:lnTo>
                  <a:lnTo>
                    <a:pt x="923" y="205"/>
                  </a:lnTo>
                  <a:lnTo>
                    <a:pt x="877" y="205"/>
                  </a:lnTo>
                  <a:lnTo>
                    <a:pt x="832" y="205"/>
                  </a:lnTo>
                  <a:lnTo>
                    <a:pt x="789" y="205"/>
                  </a:lnTo>
                  <a:lnTo>
                    <a:pt x="746" y="205"/>
                  </a:lnTo>
                  <a:lnTo>
                    <a:pt x="708" y="205"/>
                  </a:lnTo>
                  <a:lnTo>
                    <a:pt x="668" y="205"/>
                  </a:lnTo>
                  <a:lnTo>
                    <a:pt x="630" y="205"/>
                  </a:lnTo>
                  <a:lnTo>
                    <a:pt x="596" y="205"/>
                  </a:lnTo>
                  <a:lnTo>
                    <a:pt x="561" y="205"/>
                  </a:lnTo>
                  <a:lnTo>
                    <a:pt x="528" y="205"/>
                  </a:lnTo>
                  <a:lnTo>
                    <a:pt x="496" y="205"/>
                  </a:lnTo>
                  <a:lnTo>
                    <a:pt x="467" y="205"/>
                  </a:lnTo>
                  <a:lnTo>
                    <a:pt x="437" y="205"/>
                  </a:lnTo>
                  <a:lnTo>
                    <a:pt x="410" y="205"/>
                  </a:lnTo>
                  <a:lnTo>
                    <a:pt x="383" y="205"/>
                  </a:lnTo>
                  <a:lnTo>
                    <a:pt x="357" y="205"/>
                  </a:lnTo>
                  <a:lnTo>
                    <a:pt x="332" y="205"/>
                  </a:lnTo>
                  <a:lnTo>
                    <a:pt x="311" y="205"/>
                  </a:lnTo>
                  <a:lnTo>
                    <a:pt x="287" y="205"/>
                  </a:lnTo>
                  <a:lnTo>
                    <a:pt x="268" y="205"/>
                  </a:lnTo>
                  <a:lnTo>
                    <a:pt x="247" y="205"/>
                  </a:lnTo>
                  <a:lnTo>
                    <a:pt x="228" y="205"/>
                  </a:lnTo>
                  <a:lnTo>
                    <a:pt x="209" y="205"/>
                  </a:lnTo>
                  <a:lnTo>
                    <a:pt x="193" y="205"/>
                  </a:lnTo>
                  <a:lnTo>
                    <a:pt x="177" y="205"/>
                  </a:lnTo>
                  <a:lnTo>
                    <a:pt x="161" y="205"/>
                  </a:lnTo>
                  <a:lnTo>
                    <a:pt x="147" y="205"/>
                  </a:lnTo>
                  <a:lnTo>
                    <a:pt x="123" y="205"/>
                  </a:lnTo>
                  <a:lnTo>
                    <a:pt x="99" y="205"/>
                  </a:lnTo>
                  <a:lnTo>
                    <a:pt x="80" y="205"/>
                  </a:lnTo>
                  <a:lnTo>
                    <a:pt x="61" y="205"/>
                  </a:lnTo>
                  <a:lnTo>
                    <a:pt x="48" y="205"/>
                  </a:lnTo>
                  <a:lnTo>
                    <a:pt x="37" y="205"/>
                  </a:lnTo>
                  <a:lnTo>
                    <a:pt x="26" y="205"/>
                  </a:lnTo>
                  <a:lnTo>
                    <a:pt x="18" y="205"/>
                  </a:lnTo>
                  <a:lnTo>
                    <a:pt x="13" y="205"/>
                  </a:lnTo>
                  <a:lnTo>
                    <a:pt x="8" y="205"/>
                  </a:lnTo>
                  <a:lnTo>
                    <a:pt x="5" y="205"/>
                  </a:lnTo>
                  <a:lnTo>
                    <a:pt x="2" y="205"/>
                  </a:lnTo>
                  <a:lnTo>
                    <a:pt x="0" y="205"/>
                  </a:lnTo>
                  <a:lnTo>
                    <a:pt x="0" y="205"/>
                  </a:lnTo>
                  <a:lnTo>
                    <a:pt x="2" y="194"/>
                  </a:lnTo>
                  <a:lnTo>
                    <a:pt x="2" y="183"/>
                  </a:lnTo>
                  <a:lnTo>
                    <a:pt x="8" y="172"/>
                  </a:lnTo>
                  <a:lnTo>
                    <a:pt x="13" y="164"/>
                  </a:lnTo>
                  <a:lnTo>
                    <a:pt x="18" y="154"/>
                  </a:lnTo>
                  <a:lnTo>
                    <a:pt x="26" y="143"/>
                  </a:lnTo>
                  <a:lnTo>
                    <a:pt x="37" y="135"/>
                  </a:lnTo>
                  <a:lnTo>
                    <a:pt x="48" y="124"/>
                  </a:lnTo>
                  <a:lnTo>
                    <a:pt x="59" y="116"/>
                  </a:lnTo>
                  <a:lnTo>
                    <a:pt x="72" y="108"/>
                  </a:lnTo>
                  <a:lnTo>
                    <a:pt x="85" y="100"/>
                  </a:lnTo>
                  <a:lnTo>
                    <a:pt x="102" y="92"/>
                  </a:lnTo>
                  <a:lnTo>
                    <a:pt x="118" y="84"/>
                  </a:lnTo>
                  <a:lnTo>
                    <a:pt x="134" y="76"/>
                  </a:lnTo>
                  <a:lnTo>
                    <a:pt x="153" y="68"/>
                  </a:lnTo>
                  <a:lnTo>
                    <a:pt x="174" y="60"/>
                  </a:lnTo>
                  <a:lnTo>
                    <a:pt x="193" y="54"/>
                  </a:lnTo>
                  <a:lnTo>
                    <a:pt x="214" y="49"/>
                  </a:lnTo>
                  <a:lnTo>
                    <a:pt x="236" y="41"/>
                  </a:lnTo>
                  <a:lnTo>
                    <a:pt x="260" y="35"/>
                  </a:lnTo>
                  <a:lnTo>
                    <a:pt x="308" y="25"/>
                  </a:lnTo>
                  <a:lnTo>
                    <a:pt x="359" y="17"/>
                  </a:lnTo>
                  <a:lnTo>
                    <a:pt x="413" y="11"/>
                  </a:lnTo>
                  <a:lnTo>
                    <a:pt x="469" y="6"/>
                  </a:lnTo>
                  <a:lnTo>
                    <a:pt x="528" y="3"/>
                  </a:lnTo>
                  <a:lnTo>
                    <a:pt x="588" y="0"/>
                  </a:lnTo>
                  <a:lnTo>
                    <a:pt x="649" y="3"/>
                  </a:lnTo>
                  <a:lnTo>
                    <a:pt x="706" y="6"/>
                  </a:lnTo>
                  <a:lnTo>
                    <a:pt x="762" y="11"/>
                  </a:lnTo>
                  <a:lnTo>
                    <a:pt x="816" y="17"/>
                  </a:lnTo>
                  <a:lnTo>
                    <a:pt x="869" y="25"/>
                  </a:lnTo>
                  <a:lnTo>
                    <a:pt x="918" y="35"/>
                  </a:lnTo>
                  <a:lnTo>
                    <a:pt x="939" y="41"/>
                  </a:lnTo>
                  <a:lnTo>
                    <a:pt x="963" y="49"/>
                  </a:lnTo>
                  <a:lnTo>
                    <a:pt x="985" y="54"/>
                  </a:lnTo>
                  <a:lnTo>
                    <a:pt x="1004" y="60"/>
                  </a:lnTo>
                  <a:lnTo>
                    <a:pt x="1025" y="68"/>
                  </a:lnTo>
                  <a:lnTo>
                    <a:pt x="1041" y="76"/>
                  </a:lnTo>
                  <a:lnTo>
                    <a:pt x="1060" y="84"/>
                  </a:lnTo>
                  <a:lnTo>
                    <a:pt x="1076" y="92"/>
                  </a:lnTo>
                  <a:lnTo>
                    <a:pt x="1092" y="100"/>
                  </a:lnTo>
                  <a:lnTo>
                    <a:pt x="1106" y="108"/>
                  </a:lnTo>
                  <a:lnTo>
                    <a:pt x="1119" y="116"/>
                  </a:lnTo>
                  <a:lnTo>
                    <a:pt x="1130" y="124"/>
                  </a:lnTo>
                  <a:lnTo>
                    <a:pt x="1141" y="135"/>
                  </a:lnTo>
                  <a:lnTo>
                    <a:pt x="1151" y="143"/>
                  </a:lnTo>
                  <a:lnTo>
                    <a:pt x="1159" y="154"/>
                  </a:lnTo>
                  <a:lnTo>
                    <a:pt x="1165" y="164"/>
                  </a:lnTo>
                  <a:lnTo>
                    <a:pt x="1170" y="172"/>
                  </a:lnTo>
                  <a:lnTo>
                    <a:pt x="1173" y="183"/>
                  </a:lnTo>
                  <a:lnTo>
                    <a:pt x="1175" y="194"/>
                  </a:lnTo>
                  <a:lnTo>
                    <a:pt x="1178" y="205"/>
                  </a:lnTo>
                  <a:close/>
                </a:path>
              </a:pathLst>
            </a:custGeom>
            <a:solidFill>
              <a:srgbClr val="008D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5" name="Freeform 9"/>
            <p:cNvSpPr>
              <a:spLocks noChangeArrowheads="1"/>
            </p:cNvSpPr>
            <p:nvPr/>
          </p:nvSpPr>
          <p:spPr bwMode="auto">
            <a:xfrm>
              <a:off x="1624012" y="1147762"/>
              <a:ext cx="473075" cy="828675"/>
            </a:xfrm>
            <a:custGeom>
              <a:avLst/>
              <a:gdLst>
                <a:gd name="T0" fmla="*/ 40 w 298"/>
                <a:gd name="T1" fmla="*/ 242 h 522"/>
                <a:gd name="T2" fmla="*/ 56 w 298"/>
                <a:gd name="T3" fmla="*/ 266 h 522"/>
                <a:gd name="T4" fmla="*/ 64 w 298"/>
                <a:gd name="T5" fmla="*/ 282 h 522"/>
                <a:gd name="T6" fmla="*/ 70 w 298"/>
                <a:gd name="T7" fmla="*/ 291 h 522"/>
                <a:gd name="T8" fmla="*/ 78 w 298"/>
                <a:gd name="T9" fmla="*/ 277 h 522"/>
                <a:gd name="T10" fmla="*/ 94 w 298"/>
                <a:gd name="T11" fmla="*/ 248 h 522"/>
                <a:gd name="T12" fmla="*/ 105 w 298"/>
                <a:gd name="T13" fmla="*/ 231 h 522"/>
                <a:gd name="T14" fmla="*/ 107 w 298"/>
                <a:gd name="T15" fmla="*/ 221 h 522"/>
                <a:gd name="T16" fmla="*/ 110 w 298"/>
                <a:gd name="T17" fmla="*/ 218 h 522"/>
                <a:gd name="T18" fmla="*/ 105 w 298"/>
                <a:gd name="T19" fmla="*/ 164 h 522"/>
                <a:gd name="T20" fmla="*/ 99 w 298"/>
                <a:gd name="T21" fmla="*/ 124 h 522"/>
                <a:gd name="T22" fmla="*/ 97 w 298"/>
                <a:gd name="T23" fmla="*/ 89 h 522"/>
                <a:gd name="T24" fmla="*/ 91 w 298"/>
                <a:gd name="T25" fmla="*/ 51 h 522"/>
                <a:gd name="T26" fmla="*/ 88 w 298"/>
                <a:gd name="T27" fmla="*/ 24 h 522"/>
                <a:gd name="T28" fmla="*/ 88 w 298"/>
                <a:gd name="T29" fmla="*/ 16 h 522"/>
                <a:gd name="T30" fmla="*/ 105 w 298"/>
                <a:gd name="T31" fmla="*/ 6 h 522"/>
                <a:gd name="T32" fmla="*/ 123 w 298"/>
                <a:gd name="T33" fmla="*/ 0 h 522"/>
                <a:gd name="T34" fmla="*/ 131 w 298"/>
                <a:gd name="T35" fmla="*/ 0 h 522"/>
                <a:gd name="T36" fmla="*/ 139 w 298"/>
                <a:gd name="T37" fmla="*/ 0 h 522"/>
                <a:gd name="T38" fmla="*/ 169 w 298"/>
                <a:gd name="T39" fmla="*/ 6 h 522"/>
                <a:gd name="T40" fmla="*/ 215 w 298"/>
                <a:gd name="T41" fmla="*/ 22 h 522"/>
                <a:gd name="T42" fmla="*/ 260 w 298"/>
                <a:gd name="T43" fmla="*/ 54 h 522"/>
                <a:gd name="T44" fmla="*/ 287 w 298"/>
                <a:gd name="T45" fmla="*/ 102 h 522"/>
                <a:gd name="T46" fmla="*/ 295 w 298"/>
                <a:gd name="T47" fmla="*/ 140 h 522"/>
                <a:gd name="T48" fmla="*/ 298 w 298"/>
                <a:gd name="T49" fmla="*/ 231 h 522"/>
                <a:gd name="T50" fmla="*/ 298 w 298"/>
                <a:gd name="T51" fmla="*/ 355 h 522"/>
                <a:gd name="T52" fmla="*/ 295 w 298"/>
                <a:gd name="T53" fmla="*/ 433 h 522"/>
                <a:gd name="T54" fmla="*/ 295 w 298"/>
                <a:gd name="T55" fmla="*/ 489 h 522"/>
                <a:gd name="T56" fmla="*/ 295 w 298"/>
                <a:gd name="T57" fmla="*/ 514 h 522"/>
                <a:gd name="T58" fmla="*/ 293 w 298"/>
                <a:gd name="T59" fmla="*/ 522 h 522"/>
                <a:gd name="T60" fmla="*/ 287 w 298"/>
                <a:gd name="T61" fmla="*/ 489 h 522"/>
                <a:gd name="T62" fmla="*/ 260 w 298"/>
                <a:gd name="T63" fmla="*/ 446 h 522"/>
                <a:gd name="T64" fmla="*/ 212 w 298"/>
                <a:gd name="T65" fmla="*/ 406 h 522"/>
                <a:gd name="T66" fmla="*/ 148 w 298"/>
                <a:gd name="T67" fmla="*/ 368 h 522"/>
                <a:gd name="T68" fmla="*/ 64 w 298"/>
                <a:gd name="T69" fmla="*/ 336 h 522"/>
                <a:gd name="T70" fmla="*/ 0 w 298"/>
                <a:gd name="T71" fmla="*/ 307 h 522"/>
                <a:gd name="T72" fmla="*/ 0 w 298"/>
                <a:gd name="T73" fmla="*/ 250 h 522"/>
                <a:gd name="T74" fmla="*/ 0 w 298"/>
                <a:gd name="T75" fmla="*/ 205 h 522"/>
                <a:gd name="T76" fmla="*/ 0 w 298"/>
                <a:gd name="T77" fmla="*/ 180 h 522"/>
                <a:gd name="T78" fmla="*/ 0 w 298"/>
                <a:gd name="T79" fmla="*/ 172 h 522"/>
                <a:gd name="T80" fmla="*/ 0 w 298"/>
                <a:gd name="T81" fmla="*/ 170 h 522"/>
                <a:gd name="T82" fmla="*/ 5 w 298"/>
                <a:gd name="T83" fmla="*/ 121 h 522"/>
                <a:gd name="T84" fmla="*/ 19 w 298"/>
                <a:gd name="T85" fmla="*/ 84 h 522"/>
                <a:gd name="T86" fmla="*/ 35 w 298"/>
                <a:gd name="T87" fmla="*/ 54 h 522"/>
                <a:gd name="T88" fmla="*/ 72 w 298"/>
                <a:gd name="T89" fmla="*/ 22 h 522"/>
                <a:gd name="T90" fmla="*/ 24 w 298"/>
                <a:gd name="T91" fmla="*/ 218 h 52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8"/>
                <a:gd name="T139" fmla="*/ 0 h 522"/>
                <a:gd name="T140" fmla="*/ 298 w 298"/>
                <a:gd name="T141" fmla="*/ 522 h 52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8" h="522">
                  <a:moveTo>
                    <a:pt x="24" y="218"/>
                  </a:moveTo>
                  <a:lnTo>
                    <a:pt x="32" y="231"/>
                  </a:lnTo>
                  <a:lnTo>
                    <a:pt x="40" y="242"/>
                  </a:lnTo>
                  <a:lnTo>
                    <a:pt x="46" y="253"/>
                  </a:lnTo>
                  <a:lnTo>
                    <a:pt x="51" y="261"/>
                  </a:lnTo>
                  <a:lnTo>
                    <a:pt x="56" y="266"/>
                  </a:lnTo>
                  <a:lnTo>
                    <a:pt x="59" y="274"/>
                  </a:lnTo>
                  <a:lnTo>
                    <a:pt x="62" y="277"/>
                  </a:lnTo>
                  <a:lnTo>
                    <a:pt x="64" y="282"/>
                  </a:lnTo>
                  <a:lnTo>
                    <a:pt x="64" y="285"/>
                  </a:lnTo>
                  <a:lnTo>
                    <a:pt x="67" y="288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70" y="291"/>
                  </a:lnTo>
                  <a:lnTo>
                    <a:pt x="78" y="277"/>
                  </a:lnTo>
                  <a:lnTo>
                    <a:pt x="83" y="266"/>
                  </a:lnTo>
                  <a:lnTo>
                    <a:pt x="88" y="258"/>
                  </a:lnTo>
                  <a:lnTo>
                    <a:pt x="94" y="248"/>
                  </a:lnTo>
                  <a:lnTo>
                    <a:pt x="97" y="242"/>
                  </a:lnTo>
                  <a:lnTo>
                    <a:pt x="102" y="237"/>
                  </a:lnTo>
                  <a:lnTo>
                    <a:pt x="105" y="231"/>
                  </a:lnTo>
                  <a:lnTo>
                    <a:pt x="105" y="226"/>
                  </a:lnTo>
                  <a:lnTo>
                    <a:pt x="107" y="223"/>
                  </a:lnTo>
                  <a:lnTo>
                    <a:pt x="107" y="221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10" y="218"/>
                  </a:lnTo>
                  <a:lnTo>
                    <a:pt x="107" y="199"/>
                  </a:lnTo>
                  <a:lnTo>
                    <a:pt x="107" y="180"/>
                  </a:lnTo>
                  <a:lnTo>
                    <a:pt x="105" y="164"/>
                  </a:lnTo>
                  <a:lnTo>
                    <a:pt x="102" y="151"/>
                  </a:lnTo>
                  <a:lnTo>
                    <a:pt x="102" y="137"/>
                  </a:lnTo>
                  <a:lnTo>
                    <a:pt x="99" y="124"/>
                  </a:lnTo>
                  <a:lnTo>
                    <a:pt x="99" y="110"/>
                  </a:lnTo>
                  <a:lnTo>
                    <a:pt x="97" y="100"/>
                  </a:lnTo>
                  <a:lnTo>
                    <a:pt x="97" y="89"/>
                  </a:lnTo>
                  <a:lnTo>
                    <a:pt x="94" y="81"/>
                  </a:lnTo>
                  <a:lnTo>
                    <a:pt x="94" y="65"/>
                  </a:lnTo>
                  <a:lnTo>
                    <a:pt x="91" y="51"/>
                  </a:lnTo>
                  <a:lnTo>
                    <a:pt x="91" y="41"/>
                  </a:lnTo>
                  <a:lnTo>
                    <a:pt x="88" y="30"/>
                  </a:lnTo>
                  <a:lnTo>
                    <a:pt x="88" y="24"/>
                  </a:lnTo>
                  <a:lnTo>
                    <a:pt x="88" y="19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8" y="14"/>
                  </a:lnTo>
                  <a:lnTo>
                    <a:pt x="86" y="14"/>
                  </a:lnTo>
                  <a:lnTo>
                    <a:pt x="105" y="6"/>
                  </a:lnTo>
                  <a:lnTo>
                    <a:pt x="113" y="3"/>
                  </a:lnTo>
                  <a:lnTo>
                    <a:pt x="118" y="3"/>
                  </a:lnTo>
                  <a:lnTo>
                    <a:pt x="123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4" y="0"/>
                  </a:lnTo>
                  <a:lnTo>
                    <a:pt x="139" y="0"/>
                  </a:lnTo>
                  <a:lnTo>
                    <a:pt x="148" y="0"/>
                  </a:lnTo>
                  <a:lnTo>
                    <a:pt x="158" y="3"/>
                  </a:lnTo>
                  <a:lnTo>
                    <a:pt x="169" y="6"/>
                  </a:lnTo>
                  <a:lnTo>
                    <a:pt x="185" y="8"/>
                  </a:lnTo>
                  <a:lnTo>
                    <a:pt x="199" y="14"/>
                  </a:lnTo>
                  <a:lnTo>
                    <a:pt x="215" y="22"/>
                  </a:lnTo>
                  <a:lnTo>
                    <a:pt x="231" y="30"/>
                  </a:lnTo>
                  <a:lnTo>
                    <a:pt x="244" y="41"/>
                  </a:lnTo>
                  <a:lnTo>
                    <a:pt x="260" y="54"/>
                  </a:lnTo>
                  <a:lnTo>
                    <a:pt x="271" y="70"/>
                  </a:lnTo>
                  <a:lnTo>
                    <a:pt x="282" y="89"/>
                  </a:lnTo>
                  <a:lnTo>
                    <a:pt x="287" y="102"/>
                  </a:lnTo>
                  <a:lnTo>
                    <a:pt x="290" y="113"/>
                  </a:lnTo>
                  <a:lnTo>
                    <a:pt x="295" y="127"/>
                  </a:lnTo>
                  <a:lnTo>
                    <a:pt x="295" y="140"/>
                  </a:lnTo>
                  <a:lnTo>
                    <a:pt x="298" y="153"/>
                  </a:lnTo>
                  <a:lnTo>
                    <a:pt x="298" y="170"/>
                  </a:lnTo>
                  <a:lnTo>
                    <a:pt x="298" y="231"/>
                  </a:lnTo>
                  <a:lnTo>
                    <a:pt x="298" y="296"/>
                  </a:lnTo>
                  <a:lnTo>
                    <a:pt x="298" y="325"/>
                  </a:lnTo>
                  <a:lnTo>
                    <a:pt x="298" y="355"/>
                  </a:lnTo>
                  <a:lnTo>
                    <a:pt x="295" y="382"/>
                  </a:lnTo>
                  <a:lnTo>
                    <a:pt x="295" y="409"/>
                  </a:lnTo>
                  <a:lnTo>
                    <a:pt x="295" y="433"/>
                  </a:lnTo>
                  <a:lnTo>
                    <a:pt x="295" y="454"/>
                  </a:lnTo>
                  <a:lnTo>
                    <a:pt x="295" y="473"/>
                  </a:lnTo>
                  <a:lnTo>
                    <a:pt x="295" y="489"/>
                  </a:lnTo>
                  <a:lnTo>
                    <a:pt x="295" y="503"/>
                  </a:lnTo>
                  <a:lnTo>
                    <a:pt x="295" y="508"/>
                  </a:lnTo>
                  <a:lnTo>
                    <a:pt x="295" y="514"/>
                  </a:lnTo>
                  <a:lnTo>
                    <a:pt x="293" y="516"/>
                  </a:lnTo>
                  <a:lnTo>
                    <a:pt x="293" y="519"/>
                  </a:lnTo>
                  <a:lnTo>
                    <a:pt x="293" y="522"/>
                  </a:lnTo>
                  <a:lnTo>
                    <a:pt x="293" y="522"/>
                  </a:lnTo>
                  <a:lnTo>
                    <a:pt x="293" y="506"/>
                  </a:lnTo>
                  <a:lnTo>
                    <a:pt x="287" y="489"/>
                  </a:lnTo>
                  <a:lnTo>
                    <a:pt x="282" y="476"/>
                  </a:lnTo>
                  <a:lnTo>
                    <a:pt x="274" y="460"/>
                  </a:lnTo>
                  <a:lnTo>
                    <a:pt x="260" y="446"/>
                  </a:lnTo>
                  <a:lnTo>
                    <a:pt x="247" y="433"/>
                  </a:lnTo>
                  <a:lnTo>
                    <a:pt x="231" y="420"/>
                  </a:lnTo>
                  <a:lnTo>
                    <a:pt x="212" y="406"/>
                  </a:lnTo>
                  <a:lnTo>
                    <a:pt x="193" y="393"/>
                  </a:lnTo>
                  <a:lnTo>
                    <a:pt x="172" y="379"/>
                  </a:lnTo>
                  <a:lnTo>
                    <a:pt x="148" y="368"/>
                  </a:lnTo>
                  <a:lnTo>
                    <a:pt x="121" y="358"/>
                  </a:lnTo>
                  <a:lnTo>
                    <a:pt x="94" y="347"/>
                  </a:lnTo>
                  <a:lnTo>
                    <a:pt x="64" y="336"/>
                  </a:lnTo>
                  <a:lnTo>
                    <a:pt x="32" y="328"/>
                  </a:lnTo>
                  <a:lnTo>
                    <a:pt x="0" y="320"/>
                  </a:lnTo>
                  <a:lnTo>
                    <a:pt x="0" y="307"/>
                  </a:lnTo>
                  <a:lnTo>
                    <a:pt x="0" y="293"/>
                  </a:lnTo>
                  <a:lnTo>
                    <a:pt x="0" y="269"/>
                  </a:lnTo>
                  <a:lnTo>
                    <a:pt x="0" y="250"/>
                  </a:lnTo>
                  <a:lnTo>
                    <a:pt x="0" y="231"/>
                  </a:lnTo>
                  <a:lnTo>
                    <a:pt x="0" y="218"/>
                  </a:lnTo>
                  <a:lnTo>
                    <a:pt x="0" y="205"/>
                  </a:lnTo>
                  <a:lnTo>
                    <a:pt x="0" y="196"/>
                  </a:lnTo>
                  <a:lnTo>
                    <a:pt x="0" y="188"/>
                  </a:lnTo>
                  <a:lnTo>
                    <a:pt x="0" y="180"/>
                  </a:lnTo>
                  <a:lnTo>
                    <a:pt x="0" y="178"/>
                  </a:lnTo>
                  <a:lnTo>
                    <a:pt x="0" y="172"/>
                  </a:lnTo>
                  <a:lnTo>
                    <a:pt x="0" y="172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70"/>
                  </a:lnTo>
                  <a:lnTo>
                    <a:pt x="0" y="151"/>
                  </a:lnTo>
                  <a:lnTo>
                    <a:pt x="3" y="135"/>
                  </a:lnTo>
                  <a:lnTo>
                    <a:pt x="5" y="121"/>
                  </a:lnTo>
                  <a:lnTo>
                    <a:pt x="8" y="108"/>
                  </a:lnTo>
                  <a:lnTo>
                    <a:pt x="13" y="94"/>
                  </a:lnTo>
                  <a:lnTo>
                    <a:pt x="19" y="84"/>
                  </a:lnTo>
                  <a:lnTo>
                    <a:pt x="24" y="73"/>
                  </a:lnTo>
                  <a:lnTo>
                    <a:pt x="29" y="62"/>
                  </a:lnTo>
                  <a:lnTo>
                    <a:pt x="35" y="54"/>
                  </a:lnTo>
                  <a:lnTo>
                    <a:pt x="43" y="46"/>
                  </a:lnTo>
                  <a:lnTo>
                    <a:pt x="56" y="33"/>
                  </a:lnTo>
                  <a:lnTo>
                    <a:pt x="72" y="22"/>
                  </a:lnTo>
                  <a:lnTo>
                    <a:pt x="86" y="14"/>
                  </a:lnTo>
                  <a:lnTo>
                    <a:pt x="24" y="218"/>
                  </a:lnTo>
                  <a:lnTo>
                    <a:pt x="24" y="21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6" name="Freeform 10"/>
            <p:cNvSpPr>
              <a:spLocks noChangeArrowheads="1"/>
            </p:cNvSpPr>
            <p:nvPr/>
          </p:nvSpPr>
          <p:spPr bwMode="auto">
            <a:xfrm>
              <a:off x="733425" y="909637"/>
              <a:ext cx="774700" cy="720725"/>
            </a:xfrm>
            <a:custGeom>
              <a:avLst/>
              <a:gdLst>
                <a:gd name="T0" fmla="*/ 488 w 488"/>
                <a:gd name="T1" fmla="*/ 231 h 454"/>
                <a:gd name="T2" fmla="*/ 488 w 488"/>
                <a:gd name="T3" fmla="*/ 320 h 454"/>
                <a:gd name="T4" fmla="*/ 488 w 488"/>
                <a:gd name="T5" fmla="*/ 384 h 454"/>
                <a:gd name="T6" fmla="*/ 488 w 488"/>
                <a:gd name="T7" fmla="*/ 424 h 454"/>
                <a:gd name="T8" fmla="*/ 488 w 488"/>
                <a:gd name="T9" fmla="*/ 446 h 454"/>
                <a:gd name="T10" fmla="*/ 488 w 488"/>
                <a:gd name="T11" fmla="*/ 454 h 454"/>
                <a:gd name="T12" fmla="*/ 376 w 488"/>
                <a:gd name="T13" fmla="*/ 435 h 454"/>
                <a:gd name="T14" fmla="*/ 252 w 488"/>
                <a:gd name="T15" fmla="*/ 424 h 454"/>
                <a:gd name="T16" fmla="*/ 123 w 488"/>
                <a:gd name="T17" fmla="*/ 424 h 454"/>
                <a:gd name="T18" fmla="*/ 0 w 488"/>
                <a:gd name="T19" fmla="*/ 430 h 454"/>
                <a:gd name="T20" fmla="*/ 0 w 488"/>
                <a:gd name="T21" fmla="*/ 427 h 454"/>
                <a:gd name="T22" fmla="*/ 0 w 488"/>
                <a:gd name="T23" fmla="*/ 408 h 454"/>
                <a:gd name="T24" fmla="*/ 0 w 488"/>
                <a:gd name="T25" fmla="*/ 373 h 454"/>
                <a:gd name="T26" fmla="*/ 0 w 488"/>
                <a:gd name="T27" fmla="*/ 314 h 454"/>
                <a:gd name="T28" fmla="*/ 0 w 488"/>
                <a:gd name="T29" fmla="*/ 244 h 454"/>
                <a:gd name="T30" fmla="*/ 0 w 488"/>
                <a:gd name="T31" fmla="*/ 193 h 454"/>
                <a:gd name="T32" fmla="*/ 8 w 488"/>
                <a:gd name="T33" fmla="*/ 131 h 454"/>
                <a:gd name="T34" fmla="*/ 32 w 488"/>
                <a:gd name="T35" fmla="*/ 83 h 454"/>
                <a:gd name="T36" fmla="*/ 67 w 488"/>
                <a:gd name="T37" fmla="*/ 45 h 454"/>
                <a:gd name="T38" fmla="*/ 107 w 488"/>
                <a:gd name="T39" fmla="*/ 21 h 454"/>
                <a:gd name="T40" fmla="*/ 164 w 488"/>
                <a:gd name="T41" fmla="*/ 0 h 454"/>
                <a:gd name="T42" fmla="*/ 193 w 488"/>
                <a:gd name="T43" fmla="*/ 11 h 454"/>
                <a:gd name="T44" fmla="*/ 223 w 488"/>
                <a:gd name="T45" fmla="*/ 24 h 454"/>
                <a:gd name="T46" fmla="*/ 241 w 488"/>
                <a:gd name="T47" fmla="*/ 29 h 454"/>
                <a:gd name="T48" fmla="*/ 252 w 488"/>
                <a:gd name="T49" fmla="*/ 35 h 454"/>
                <a:gd name="T50" fmla="*/ 247 w 488"/>
                <a:gd name="T51" fmla="*/ 54 h 454"/>
                <a:gd name="T52" fmla="*/ 231 w 488"/>
                <a:gd name="T53" fmla="*/ 102 h 454"/>
                <a:gd name="T54" fmla="*/ 220 w 488"/>
                <a:gd name="T55" fmla="*/ 142 h 454"/>
                <a:gd name="T56" fmla="*/ 209 w 488"/>
                <a:gd name="T57" fmla="*/ 174 h 454"/>
                <a:gd name="T58" fmla="*/ 198 w 488"/>
                <a:gd name="T59" fmla="*/ 217 h 454"/>
                <a:gd name="T60" fmla="*/ 190 w 488"/>
                <a:gd name="T61" fmla="*/ 236 h 454"/>
                <a:gd name="T62" fmla="*/ 190 w 488"/>
                <a:gd name="T63" fmla="*/ 242 h 454"/>
                <a:gd name="T64" fmla="*/ 209 w 488"/>
                <a:gd name="T65" fmla="*/ 277 h 454"/>
                <a:gd name="T66" fmla="*/ 233 w 488"/>
                <a:gd name="T67" fmla="*/ 309 h 454"/>
                <a:gd name="T68" fmla="*/ 244 w 488"/>
                <a:gd name="T69" fmla="*/ 330 h 454"/>
                <a:gd name="T70" fmla="*/ 252 w 488"/>
                <a:gd name="T71" fmla="*/ 338 h 454"/>
                <a:gd name="T72" fmla="*/ 252 w 488"/>
                <a:gd name="T73" fmla="*/ 344 h 454"/>
                <a:gd name="T74" fmla="*/ 279 w 488"/>
                <a:gd name="T75" fmla="*/ 295 h 454"/>
                <a:gd name="T76" fmla="*/ 295 w 488"/>
                <a:gd name="T77" fmla="*/ 266 h 454"/>
                <a:gd name="T78" fmla="*/ 303 w 488"/>
                <a:gd name="T79" fmla="*/ 250 h 454"/>
                <a:gd name="T80" fmla="*/ 306 w 488"/>
                <a:gd name="T81" fmla="*/ 244 h 454"/>
                <a:gd name="T82" fmla="*/ 303 w 488"/>
                <a:gd name="T83" fmla="*/ 223 h 454"/>
                <a:gd name="T84" fmla="*/ 290 w 488"/>
                <a:gd name="T85" fmla="*/ 174 h 454"/>
                <a:gd name="T86" fmla="*/ 279 w 488"/>
                <a:gd name="T87" fmla="*/ 134 h 454"/>
                <a:gd name="T88" fmla="*/ 271 w 488"/>
                <a:gd name="T89" fmla="*/ 102 h 454"/>
                <a:gd name="T90" fmla="*/ 260 w 488"/>
                <a:gd name="T91" fmla="*/ 62 h 454"/>
                <a:gd name="T92" fmla="*/ 255 w 488"/>
                <a:gd name="T93" fmla="*/ 40 h 454"/>
                <a:gd name="T94" fmla="*/ 252 w 488"/>
                <a:gd name="T95" fmla="*/ 35 h 454"/>
                <a:gd name="T96" fmla="*/ 276 w 488"/>
                <a:gd name="T97" fmla="*/ 24 h 454"/>
                <a:gd name="T98" fmla="*/ 300 w 488"/>
                <a:gd name="T99" fmla="*/ 11 h 454"/>
                <a:gd name="T100" fmla="*/ 317 w 488"/>
                <a:gd name="T101" fmla="*/ 2 h 454"/>
                <a:gd name="T102" fmla="*/ 325 w 488"/>
                <a:gd name="T103" fmla="*/ 0 h 454"/>
                <a:gd name="T104" fmla="*/ 354 w 488"/>
                <a:gd name="T105" fmla="*/ 8 h 454"/>
                <a:gd name="T106" fmla="*/ 394 w 488"/>
                <a:gd name="T107" fmla="*/ 27 h 454"/>
                <a:gd name="T108" fmla="*/ 435 w 488"/>
                <a:gd name="T109" fmla="*/ 56 h 454"/>
                <a:gd name="T110" fmla="*/ 464 w 488"/>
                <a:gd name="T111" fmla="*/ 97 h 454"/>
                <a:gd name="T112" fmla="*/ 486 w 488"/>
                <a:gd name="T113" fmla="*/ 150 h 4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88"/>
                <a:gd name="T172" fmla="*/ 0 h 454"/>
                <a:gd name="T173" fmla="*/ 488 w 488"/>
                <a:gd name="T174" fmla="*/ 454 h 4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88" h="454">
                  <a:moveTo>
                    <a:pt x="488" y="193"/>
                  </a:moveTo>
                  <a:lnTo>
                    <a:pt x="488" y="212"/>
                  </a:lnTo>
                  <a:lnTo>
                    <a:pt x="488" y="231"/>
                  </a:lnTo>
                  <a:lnTo>
                    <a:pt x="488" y="263"/>
                  </a:lnTo>
                  <a:lnTo>
                    <a:pt x="488" y="293"/>
                  </a:lnTo>
                  <a:lnTo>
                    <a:pt x="488" y="320"/>
                  </a:lnTo>
                  <a:lnTo>
                    <a:pt x="488" y="344"/>
                  </a:lnTo>
                  <a:lnTo>
                    <a:pt x="488" y="365"/>
                  </a:lnTo>
                  <a:lnTo>
                    <a:pt x="488" y="384"/>
                  </a:lnTo>
                  <a:lnTo>
                    <a:pt x="488" y="400"/>
                  </a:lnTo>
                  <a:lnTo>
                    <a:pt x="488" y="414"/>
                  </a:lnTo>
                  <a:lnTo>
                    <a:pt x="488" y="424"/>
                  </a:lnTo>
                  <a:lnTo>
                    <a:pt x="488" y="435"/>
                  </a:lnTo>
                  <a:lnTo>
                    <a:pt x="488" y="441"/>
                  </a:lnTo>
                  <a:lnTo>
                    <a:pt x="488" y="446"/>
                  </a:lnTo>
                  <a:lnTo>
                    <a:pt x="488" y="451"/>
                  </a:lnTo>
                  <a:lnTo>
                    <a:pt x="488" y="451"/>
                  </a:lnTo>
                  <a:lnTo>
                    <a:pt x="488" y="454"/>
                  </a:lnTo>
                  <a:lnTo>
                    <a:pt x="453" y="446"/>
                  </a:lnTo>
                  <a:lnTo>
                    <a:pt x="413" y="441"/>
                  </a:lnTo>
                  <a:lnTo>
                    <a:pt x="376" y="435"/>
                  </a:lnTo>
                  <a:lnTo>
                    <a:pt x="335" y="432"/>
                  </a:lnTo>
                  <a:lnTo>
                    <a:pt x="292" y="427"/>
                  </a:lnTo>
                  <a:lnTo>
                    <a:pt x="252" y="424"/>
                  </a:lnTo>
                  <a:lnTo>
                    <a:pt x="209" y="424"/>
                  </a:lnTo>
                  <a:lnTo>
                    <a:pt x="164" y="424"/>
                  </a:lnTo>
                  <a:lnTo>
                    <a:pt x="123" y="424"/>
                  </a:lnTo>
                  <a:lnTo>
                    <a:pt x="80" y="424"/>
                  </a:lnTo>
                  <a:lnTo>
                    <a:pt x="40" y="427"/>
                  </a:lnTo>
                  <a:lnTo>
                    <a:pt x="0" y="430"/>
                  </a:lnTo>
                  <a:lnTo>
                    <a:pt x="0" y="430"/>
                  </a:lnTo>
                  <a:lnTo>
                    <a:pt x="0" y="430"/>
                  </a:lnTo>
                  <a:lnTo>
                    <a:pt x="0" y="427"/>
                  </a:lnTo>
                  <a:lnTo>
                    <a:pt x="0" y="422"/>
                  </a:lnTo>
                  <a:lnTo>
                    <a:pt x="0" y="416"/>
                  </a:lnTo>
                  <a:lnTo>
                    <a:pt x="0" y="408"/>
                  </a:lnTo>
                  <a:lnTo>
                    <a:pt x="0" y="398"/>
                  </a:lnTo>
                  <a:lnTo>
                    <a:pt x="0" y="387"/>
                  </a:lnTo>
                  <a:lnTo>
                    <a:pt x="0" y="373"/>
                  </a:lnTo>
                  <a:lnTo>
                    <a:pt x="0" y="355"/>
                  </a:lnTo>
                  <a:lnTo>
                    <a:pt x="0" y="336"/>
                  </a:lnTo>
                  <a:lnTo>
                    <a:pt x="0" y="314"/>
                  </a:lnTo>
                  <a:lnTo>
                    <a:pt x="0" y="290"/>
                  </a:lnTo>
                  <a:lnTo>
                    <a:pt x="0" y="260"/>
                  </a:lnTo>
                  <a:lnTo>
                    <a:pt x="0" y="244"/>
                  </a:lnTo>
                  <a:lnTo>
                    <a:pt x="0" y="228"/>
                  </a:lnTo>
                  <a:lnTo>
                    <a:pt x="0" y="212"/>
                  </a:lnTo>
                  <a:lnTo>
                    <a:pt x="0" y="193"/>
                  </a:lnTo>
                  <a:lnTo>
                    <a:pt x="0" y="172"/>
                  </a:lnTo>
                  <a:lnTo>
                    <a:pt x="2" y="150"/>
                  </a:lnTo>
                  <a:lnTo>
                    <a:pt x="8" y="131"/>
                  </a:lnTo>
                  <a:lnTo>
                    <a:pt x="16" y="113"/>
                  </a:lnTo>
                  <a:lnTo>
                    <a:pt x="24" y="97"/>
                  </a:lnTo>
                  <a:lnTo>
                    <a:pt x="32" y="83"/>
                  </a:lnTo>
                  <a:lnTo>
                    <a:pt x="43" y="70"/>
                  </a:lnTo>
                  <a:lnTo>
                    <a:pt x="56" y="56"/>
                  </a:lnTo>
                  <a:lnTo>
                    <a:pt x="67" y="45"/>
                  </a:lnTo>
                  <a:lnTo>
                    <a:pt x="80" y="37"/>
                  </a:lnTo>
                  <a:lnTo>
                    <a:pt x="94" y="27"/>
                  </a:lnTo>
                  <a:lnTo>
                    <a:pt x="107" y="21"/>
                  </a:lnTo>
                  <a:lnTo>
                    <a:pt x="123" y="13"/>
                  </a:lnTo>
                  <a:lnTo>
                    <a:pt x="137" y="8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80" y="5"/>
                  </a:lnTo>
                  <a:lnTo>
                    <a:pt x="193" y="11"/>
                  </a:lnTo>
                  <a:lnTo>
                    <a:pt x="206" y="16"/>
                  </a:lnTo>
                  <a:lnTo>
                    <a:pt x="215" y="19"/>
                  </a:lnTo>
                  <a:lnTo>
                    <a:pt x="223" y="24"/>
                  </a:lnTo>
                  <a:lnTo>
                    <a:pt x="231" y="27"/>
                  </a:lnTo>
                  <a:lnTo>
                    <a:pt x="236" y="29"/>
                  </a:lnTo>
                  <a:lnTo>
                    <a:pt x="241" y="29"/>
                  </a:lnTo>
                  <a:lnTo>
                    <a:pt x="244" y="32"/>
                  </a:lnTo>
                  <a:lnTo>
                    <a:pt x="247" y="32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47" y="54"/>
                  </a:lnTo>
                  <a:lnTo>
                    <a:pt x="241" y="72"/>
                  </a:lnTo>
                  <a:lnTo>
                    <a:pt x="236" y="88"/>
                  </a:lnTo>
                  <a:lnTo>
                    <a:pt x="231" y="102"/>
                  </a:lnTo>
                  <a:lnTo>
                    <a:pt x="228" y="118"/>
                  </a:lnTo>
                  <a:lnTo>
                    <a:pt x="223" y="131"/>
                  </a:lnTo>
                  <a:lnTo>
                    <a:pt x="220" y="142"/>
                  </a:lnTo>
                  <a:lnTo>
                    <a:pt x="217" y="156"/>
                  </a:lnTo>
                  <a:lnTo>
                    <a:pt x="212" y="166"/>
                  </a:lnTo>
                  <a:lnTo>
                    <a:pt x="209" y="174"/>
                  </a:lnTo>
                  <a:lnTo>
                    <a:pt x="204" y="191"/>
                  </a:lnTo>
                  <a:lnTo>
                    <a:pt x="201" y="207"/>
                  </a:lnTo>
                  <a:lnTo>
                    <a:pt x="198" y="217"/>
                  </a:lnTo>
                  <a:lnTo>
                    <a:pt x="196" y="226"/>
                  </a:lnTo>
                  <a:lnTo>
                    <a:pt x="193" y="231"/>
                  </a:lnTo>
                  <a:lnTo>
                    <a:pt x="190" y="236"/>
                  </a:lnTo>
                  <a:lnTo>
                    <a:pt x="190" y="239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201" y="260"/>
                  </a:lnTo>
                  <a:lnTo>
                    <a:pt x="209" y="277"/>
                  </a:lnTo>
                  <a:lnTo>
                    <a:pt x="220" y="290"/>
                  </a:lnTo>
                  <a:lnTo>
                    <a:pt x="225" y="301"/>
                  </a:lnTo>
                  <a:lnTo>
                    <a:pt x="233" y="309"/>
                  </a:lnTo>
                  <a:lnTo>
                    <a:pt x="236" y="317"/>
                  </a:lnTo>
                  <a:lnTo>
                    <a:pt x="241" y="325"/>
                  </a:lnTo>
                  <a:lnTo>
                    <a:pt x="244" y="330"/>
                  </a:lnTo>
                  <a:lnTo>
                    <a:pt x="247" y="333"/>
                  </a:lnTo>
                  <a:lnTo>
                    <a:pt x="249" y="338"/>
                  </a:lnTo>
                  <a:lnTo>
                    <a:pt x="252" y="338"/>
                  </a:lnTo>
                  <a:lnTo>
                    <a:pt x="252" y="341"/>
                  </a:lnTo>
                  <a:lnTo>
                    <a:pt x="252" y="341"/>
                  </a:lnTo>
                  <a:lnTo>
                    <a:pt x="252" y="344"/>
                  </a:lnTo>
                  <a:lnTo>
                    <a:pt x="263" y="325"/>
                  </a:lnTo>
                  <a:lnTo>
                    <a:pt x="271" y="309"/>
                  </a:lnTo>
                  <a:lnTo>
                    <a:pt x="279" y="295"/>
                  </a:lnTo>
                  <a:lnTo>
                    <a:pt x="284" y="285"/>
                  </a:lnTo>
                  <a:lnTo>
                    <a:pt x="290" y="274"/>
                  </a:lnTo>
                  <a:lnTo>
                    <a:pt x="295" y="266"/>
                  </a:lnTo>
                  <a:lnTo>
                    <a:pt x="298" y="260"/>
                  </a:lnTo>
                  <a:lnTo>
                    <a:pt x="300" y="255"/>
                  </a:lnTo>
                  <a:lnTo>
                    <a:pt x="303" y="250"/>
                  </a:lnTo>
                  <a:lnTo>
                    <a:pt x="306" y="247"/>
                  </a:lnTo>
                  <a:lnTo>
                    <a:pt x="306" y="244"/>
                  </a:lnTo>
                  <a:lnTo>
                    <a:pt x="306" y="244"/>
                  </a:lnTo>
                  <a:lnTo>
                    <a:pt x="309" y="242"/>
                  </a:lnTo>
                  <a:lnTo>
                    <a:pt x="309" y="242"/>
                  </a:lnTo>
                  <a:lnTo>
                    <a:pt x="303" y="223"/>
                  </a:lnTo>
                  <a:lnTo>
                    <a:pt x="298" y="207"/>
                  </a:lnTo>
                  <a:lnTo>
                    <a:pt x="292" y="191"/>
                  </a:lnTo>
                  <a:lnTo>
                    <a:pt x="290" y="174"/>
                  </a:lnTo>
                  <a:lnTo>
                    <a:pt x="284" y="158"/>
                  </a:lnTo>
                  <a:lnTo>
                    <a:pt x="282" y="145"/>
                  </a:lnTo>
                  <a:lnTo>
                    <a:pt x="279" y="134"/>
                  </a:lnTo>
                  <a:lnTo>
                    <a:pt x="276" y="123"/>
                  </a:lnTo>
                  <a:lnTo>
                    <a:pt x="274" y="113"/>
                  </a:lnTo>
                  <a:lnTo>
                    <a:pt x="271" y="102"/>
                  </a:lnTo>
                  <a:lnTo>
                    <a:pt x="266" y="86"/>
                  </a:lnTo>
                  <a:lnTo>
                    <a:pt x="263" y="72"/>
                  </a:lnTo>
                  <a:lnTo>
                    <a:pt x="260" y="62"/>
                  </a:lnTo>
                  <a:lnTo>
                    <a:pt x="258" y="51"/>
                  </a:lnTo>
                  <a:lnTo>
                    <a:pt x="255" y="45"/>
                  </a:lnTo>
                  <a:lnTo>
                    <a:pt x="255" y="40"/>
                  </a:lnTo>
                  <a:lnTo>
                    <a:pt x="255" y="37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52" y="35"/>
                  </a:lnTo>
                  <a:lnTo>
                    <a:pt x="266" y="29"/>
                  </a:lnTo>
                  <a:lnTo>
                    <a:pt x="276" y="24"/>
                  </a:lnTo>
                  <a:lnTo>
                    <a:pt x="287" y="19"/>
                  </a:lnTo>
                  <a:lnTo>
                    <a:pt x="295" y="13"/>
                  </a:lnTo>
                  <a:lnTo>
                    <a:pt x="300" y="11"/>
                  </a:lnTo>
                  <a:lnTo>
                    <a:pt x="309" y="8"/>
                  </a:lnTo>
                  <a:lnTo>
                    <a:pt x="311" y="5"/>
                  </a:lnTo>
                  <a:lnTo>
                    <a:pt x="317" y="2"/>
                  </a:lnTo>
                  <a:lnTo>
                    <a:pt x="322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54" y="8"/>
                  </a:lnTo>
                  <a:lnTo>
                    <a:pt x="368" y="13"/>
                  </a:lnTo>
                  <a:lnTo>
                    <a:pt x="381" y="21"/>
                  </a:lnTo>
                  <a:lnTo>
                    <a:pt x="394" y="27"/>
                  </a:lnTo>
                  <a:lnTo>
                    <a:pt x="408" y="37"/>
                  </a:lnTo>
                  <a:lnTo>
                    <a:pt x="421" y="45"/>
                  </a:lnTo>
                  <a:lnTo>
                    <a:pt x="435" y="56"/>
                  </a:lnTo>
                  <a:lnTo>
                    <a:pt x="445" y="70"/>
                  </a:lnTo>
                  <a:lnTo>
                    <a:pt x="456" y="83"/>
                  </a:lnTo>
                  <a:lnTo>
                    <a:pt x="464" y="97"/>
                  </a:lnTo>
                  <a:lnTo>
                    <a:pt x="472" y="113"/>
                  </a:lnTo>
                  <a:lnTo>
                    <a:pt x="480" y="131"/>
                  </a:lnTo>
                  <a:lnTo>
                    <a:pt x="486" y="150"/>
                  </a:lnTo>
                  <a:lnTo>
                    <a:pt x="488" y="172"/>
                  </a:lnTo>
                  <a:lnTo>
                    <a:pt x="488" y="193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7" name="Freeform 11"/>
            <p:cNvSpPr>
              <a:spLocks noChangeArrowheads="1"/>
            </p:cNvSpPr>
            <p:nvPr/>
          </p:nvSpPr>
          <p:spPr bwMode="auto">
            <a:xfrm>
              <a:off x="877886" y="-169122"/>
              <a:ext cx="630237" cy="434234"/>
            </a:xfrm>
            <a:custGeom>
              <a:avLst/>
              <a:gdLst>
                <a:gd name="T0" fmla="*/ 250 w 325"/>
                <a:gd name="T1" fmla="*/ 3 h 167"/>
                <a:gd name="T2" fmla="*/ 274 w 325"/>
                <a:gd name="T3" fmla="*/ 8 h 167"/>
                <a:gd name="T4" fmla="*/ 301 w 325"/>
                <a:gd name="T5" fmla="*/ 25 h 167"/>
                <a:gd name="T6" fmla="*/ 317 w 325"/>
                <a:gd name="T7" fmla="*/ 51 h 167"/>
                <a:gd name="T8" fmla="*/ 325 w 325"/>
                <a:gd name="T9" fmla="*/ 76 h 167"/>
                <a:gd name="T10" fmla="*/ 325 w 325"/>
                <a:gd name="T11" fmla="*/ 92 h 167"/>
                <a:gd name="T12" fmla="*/ 317 w 325"/>
                <a:gd name="T13" fmla="*/ 116 h 167"/>
                <a:gd name="T14" fmla="*/ 301 w 325"/>
                <a:gd name="T15" fmla="*/ 143 h 167"/>
                <a:gd name="T16" fmla="*/ 274 w 325"/>
                <a:gd name="T17" fmla="*/ 162 h 167"/>
                <a:gd name="T18" fmla="*/ 250 w 325"/>
                <a:gd name="T19" fmla="*/ 167 h 167"/>
                <a:gd name="T20" fmla="*/ 234 w 325"/>
                <a:gd name="T21" fmla="*/ 167 h 167"/>
                <a:gd name="T22" fmla="*/ 220 w 325"/>
                <a:gd name="T23" fmla="*/ 167 h 167"/>
                <a:gd name="T24" fmla="*/ 207 w 325"/>
                <a:gd name="T25" fmla="*/ 167 h 167"/>
                <a:gd name="T26" fmla="*/ 204 w 325"/>
                <a:gd name="T27" fmla="*/ 167 h 167"/>
                <a:gd name="T28" fmla="*/ 204 w 325"/>
                <a:gd name="T29" fmla="*/ 167 h 167"/>
                <a:gd name="T30" fmla="*/ 177 w 325"/>
                <a:gd name="T31" fmla="*/ 167 h 167"/>
                <a:gd name="T32" fmla="*/ 158 w 325"/>
                <a:gd name="T33" fmla="*/ 167 h 167"/>
                <a:gd name="T34" fmla="*/ 145 w 325"/>
                <a:gd name="T35" fmla="*/ 167 h 167"/>
                <a:gd name="T36" fmla="*/ 137 w 325"/>
                <a:gd name="T37" fmla="*/ 167 h 167"/>
                <a:gd name="T38" fmla="*/ 132 w 325"/>
                <a:gd name="T39" fmla="*/ 167 h 167"/>
                <a:gd name="T40" fmla="*/ 126 w 325"/>
                <a:gd name="T41" fmla="*/ 167 h 167"/>
                <a:gd name="T42" fmla="*/ 118 w 325"/>
                <a:gd name="T43" fmla="*/ 167 h 167"/>
                <a:gd name="T44" fmla="*/ 107 w 325"/>
                <a:gd name="T45" fmla="*/ 167 h 167"/>
                <a:gd name="T46" fmla="*/ 94 w 325"/>
                <a:gd name="T47" fmla="*/ 167 h 167"/>
                <a:gd name="T48" fmla="*/ 86 w 325"/>
                <a:gd name="T49" fmla="*/ 167 h 167"/>
                <a:gd name="T50" fmla="*/ 83 w 325"/>
                <a:gd name="T51" fmla="*/ 167 h 167"/>
                <a:gd name="T52" fmla="*/ 67 w 325"/>
                <a:gd name="T53" fmla="*/ 164 h 167"/>
                <a:gd name="T54" fmla="*/ 38 w 325"/>
                <a:gd name="T55" fmla="*/ 154 h 167"/>
                <a:gd name="T56" fmla="*/ 13 w 325"/>
                <a:gd name="T57" fmla="*/ 132 h 167"/>
                <a:gd name="T58" fmla="*/ 0 w 325"/>
                <a:gd name="T59" fmla="*/ 102 h 167"/>
                <a:gd name="T60" fmla="*/ 0 w 325"/>
                <a:gd name="T61" fmla="*/ 84 h 167"/>
                <a:gd name="T62" fmla="*/ 0 w 325"/>
                <a:gd name="T63" fmla="*/ 68 h 167"/>
                <a:gd name="T64" fmla="*/ 13 w 325"/>
                <a:gd name="T65" fmla="*/ 38 h 167"/>
                <a:gd name="T66" fmla="*/ 38 w 325"/>
                <a:gd name="T67" fmla="*/ 16 h 167"/>
                <a:gd name="T68" fmla="*/ 67 w 325"/>
                <a:gd name="T69" fmla="*/ 3 h 167"/>
                <a:gd name="T70" fmla="*/ 83 w 325"/>
                <a:gd name="T71" fmla="*/ 0 h 167"/>
                <a:gd name="T72" fmla="*/ 242 w 325"/>
                <a:gd name="T73" fmla="*/ 0 h 1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25"/>
                <a:gd name="T112" fmla="*/ 0 h 167"/>
                <a:gd name="T113" fmla="*/ 325 w 325"/>
                <a:gd name="T114" fmla="*/ 167 h 1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25" h="167">
                  <a:moveTo>
                    <a:pt x="242" y="0"/>
                  </a:moveTo>
                  <a:lnTo>
                    <a:pt x="250" y="3"/>
                  </a:lnTo>
                  <a:lnTo>
                    <a:pt x="258" y="3"/>
                  </a:lnTo>
                  <a:lnTo>
                    <a:pt x="274" y="8"/>
                  </a:lnTo>
                  <a:lnTo>
                    <a:pt x="287" y="16"/>
                  </a:lnTo>
                  <a:lnTo>
                    <a:pt x="301" y="25"/>
                  </a:lnTo>
                  <a:lnTo>
                    <a:pt x="311" y="38"/>
                  </a:lnTo>
                  <a:lnTo>
                    <a:pt x="317" y="51"/>
                  </a:lnTo>
                  <a:lnTo>
                    <a:pt x="322" y="68"/>
                  </a:lnTo>
                  <a:lnTo>
                    <a:pt x="325" y="76"/>
                  </a:lnTo>
                  <a:lnTo>
                    <a:pt x="325" y="84"/>
                  </a:lnTo>
                  <a:lnTo>
                    <a:pt x="325" y="92"/>
                  </a:lnTo>
                  <a:lnTo>
                    <a:pt x="322" y="100"/>
                  </a:lnTo>
                  <a:lnTo>
                    <a:pt x="317" y="116"/>
                  </a:lnTo>
                  <a:lnTo>
                    <a:pt x="311" y="129"/>
                  </a:lnTo>
                  <a:lnTo>
                    <a:pt x="301" y="143"/>
                  </a:lnTo>
                  <a:lnTo>
                    <a:pt x="287" y="154"/>
                  </a:lnTo>
                  <a:lnTo>
                    <a:pt x="274" y="162"/>
                  </a:lnTo>
                  <a:lnTo>
                    <a:pt x="258" y="164"/>
                  </a:lnTo>
                  <a:lnTo>
                    <a:pt x="250" y="167"/>
                  </a:lnTo>
                  <a:lnTo>
                    <a:pt x="242" y="167"/>
                  </a:lnTo>
                  <a:lnTo>
                    <a:pt x="234" y="167"/>
                  </a:lnTo>
                  <a:lnTo>
                    <a:pt x="228" y="167"/>
                  </a:lnTo>
                  <a:lnTo>
                    <a:pt x="220" y="167"/>
                  </a:lnTo>
                  <a:lnTo>
                    <a:pt x="212" y="167"/>
                  </a:lnTo>
                  <a:lnTo>
                    <a:pt x="207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204" y="167"/>
                  </a:lnTo>
                  <a:lnTo>
                    <a:pt x="191" y="167"/>
                  </a:lnTo>
                  <a:lnTo>
                    <a:pt x="177" y="167"/>
                  </a:lnTo>
                  <a:lnTo>
                    <a:pt x="167" y="167"/>
                  </a:lnTo>
                  <a:lnTo>
                    <a:pt x="158" y="167"/>
                  </a:lnTo>
                  <a:lnTo>
                    <a:pt x="150" y="167"/>
                  </a:lnTo>
                  <a:lnTo>
                    <a:pt x="145" y="167"/>
                  </a:lnTo>
                  <a:lnTo>
                    <a:pt x="140" y="167"/>
                  </a:lnTo>
                  <a:lnTo>
                    <a:pt x="137" y="167"/>
                  </a:lnTo>
                  <a:lnTo>
                    <a:pt x="132" y="167"/>
                  </a:lnTo>
                  <a:lnTo>
                    <a:pt x="132" y="167"/>
                  </a:lnTo>
                  <a:lnTo>
                    <a:pt x="129" y="167"/>
                  </a:lnTo>
                  <a:lnTo>
                    <a:pt x="126" y="167"/>
                  </a:lnTo>
                  <a:lnTo>
                    <a:pt x="126" y="167"/>
                  </a:lnTo>
                  <a:lnTo>
                    <a:pt x="118" y="167"/>
                  </a:lnTo>
                  <a:lnTo>
                    <a:pt x="113" y="167"/>
                  </a:lnTo>
                  <a:lnTo>
                    <a:pt x="107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9" y="167"/>
                  </a:lnTo>
                  <a:lnTo>
                    <a:pt x="86" y="167"/>
                  </a:lnTo>
                  <a:lnTo>
                    <a:pt x="83" y="167"/>
                  </a:lnTo>
                  <a:lnTo>
                    <a:pt x="83" y="167"/>
                  </a:lnTo>
                  <a:lnTo>
                    <a:pt x="83" y="167"/>
                  </a:lnTo>
                  <a:lnTo>
                    <a:pt x="67" y="164"/>
                  </a:lnTo>
                  <a:lnTo>
                    <a:pt x="51" y="162"/>
                  </a:lnTo>
                  <a:lnTo>
                    <a:pt x="38" y="154"/>
                  </a:lnTo>
                  <a:lnTo>
                    <a:pt x="24" y="143"/>
                  </a:lnTo>
                  <a:lnTo>
                    <a:pt x="13" y="132"/>
                  </a:lnTo>
                  <a:lnTo>
                    <a:pt x="5" y="116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84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5" y="51"/>
                  </a:lnTo>
                  <a:lnTo>
                    <a:pt x="13" y="38"/>
                  </a:lnTo>
                  <a:lnTo>
                    <a:pt x="24" y="25"/>
                  </a:lnTo>
                  <a:lnTo>
                    <a:pt x="38" y="16"/>
                  </a:lnTo>
                  <a:lnTo>
                    <a:pt x="51" y="8"/>
                  </a:lnTo>
                  <a:lnTo>
                    <a:pt x="67" y="3"/>
                  </a:lnTo>
                  <a:lnTo>
                    <a:pt x="75" y="3"/>
                  </a:lnTo>
                  <a:lnTo>
                    <a:pt x="83" y="0"/>
                  </a:lnTo>
                  <a:lnTo>
                    <a:pt x="242" y="0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79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8" name="Freeform 12"/>
            <p:cNvSpPr>
              <a:spLocks noChangeArrowheads="1"/>
            </p:cNvSpPr>
            <p:nvPr/>
          </p:nvSpPr>
          <p:spPr bwMode="auto">
            <a:xfrm>
              <a:off x="898525" y="396874"/>
              <a:ext cx="473075" cy="469900"/>
            </a:xfrm>
            <a:custGeom>
              <a:avLst/>
              <a:gdLst>
                <a:gd name="T0" fmla="*/ 0 w 298"/>
                <a:gd name="T1" fmla="*/ 132 h 296"/>
                <a:gd name="T2" fmla="*/ 6 w 298"/>
                <a:gd name="T3" fmla="*/ 102 h 296"/>
                <a:gd name="T4" fmla="*/ 17 w 298"/>
                <a:gd name="T5" fmla="*/ 78 h 296"/>
                <a:gd name="T6" fmla="*/ 33 w 298"/>
                <a:gd name="T7" fmla="*/ 54 h 296"/>
                <a:gd name="T8" fmla="*/ 54 w 298"/>
                <a:gd name="T9" fmla="*/ 33 h 296"/>
                <a:gd name="T10" fmla="*/ 78 w 298"/>
                <a:gd name="T11" fmla="*/ 16 h 296"/>
                <a:gd name="T12" fmla="*/ 105 w 298"/>
                <a:gd name="T13" fmla="*/ 6 h 296"/>
                <a:gd name="T14" fmla="*/ 135 w 298"/>
                <a:gd name="T15" fmla="*/ 0 h 296"/>
                <a:gd name="T16" fmla="*/ 164 w 298"/>
                <a:gd name="T17" fmla="*/ 0 h 296"/>
                <a:gd name="T18" fmla="*/ 194 w 298"/>
                <a:gd name="T19" fmla="*/ 6 h 296"/>
                <a:gd name="T20" fmla="*/ 221 w 298"/>
                <a:gd name="T21" fmla="*/ 16 h 296"/>
                <a:gd name="T22" fmla="*/ 245 w 298"/>
                <a:gd name="T23" fmla="*/ 33 h 296"/>
                <a:gd name="T24" fmla="*/ 264 w 298"/>
                <a:gd name="T25" fmla="*/ 54 h 296"/>
                <a:gd name="T26" fmla="*/ 280 w 298"/>
                <a:gd name="T27" fmla="*/ 78 h 296"/>
                <a:gd name="T28" fmla="*/ 290 w 298"/>
                <a:gd name="T29" fmla="*/ 102 h 296"/>
                <a:gd name="T30" fmla="*/ 296 w 298"/>
                <a:gd name="T31" fmla="*/ 132 h 296"/>
                <a:gd name="T32" fmla="*/ 296 w 298"/>
                <a:gd name="T33" fmla="*/ 164 h 296"/>
                <a:gd name="T34" fmla="*/ 290 w 298"/>
                <a:gd name="T35" fmla="*/ 191 h 296"/>
                <a:gd name="T36" fmla="*/ 280 w 298"/>
                <a:gd name="T37" fmla="*/ 218 h 296"/>
                <a:gd name="T38" fmla="*/ 264 w 298"/>
                <a:gd name="T39" fmla="*/ 242 h 296"/>
                <a:gd name="T40" fmla="*/ 245 w 298"/>
                <a:gd name="T41" fmla="*/ 264 h 296"/>
                <a:gd name="T42" fmla="*/ 221 w 298"/>
                <a:gd name="T43" fmla="*/ 280 h 296"/>
                <a:gd name="T44" fmla="*/ 194 w 298"/>
                <a:gd name="T45" fmla="*/ 291 h 296"/>
                <a:gd name="T46" fmla="*/ 164 w 298"/>
                <a:gd name="T47" fmla="*/ 296 h 296"/>
                <a:gd name="T48" fmla="*/ 135 w 298"/>
                <a:gd name="T49" fmla="*/ 296 h 296"/>
                <a:gd name="T50" fmla="*/ 105 w 298"/>
                <a:gd name="T51" fmla="*/ 291 h 296"/>
                <a:gd name="T52" fmla="*/ 78 w 298"/>
                <a:gd name="T53" fmla="*/ 280 h 296"/>
                <a:gd name="T54" fmla="*/ 54 w 298"/>
                <a:gd name="T55" fmla="*/ 264 h 296"/>
                <a:gd name="T56" fmla="*/ 33 w 298"/>
                <a:gd name="T57" fmla="*/ 242 h 296"/>
                <a:gd name="T58" fmla="*/ 17 w 298"/>
                <a:gd name="T59" fmla="*/ 218 h 296"/>
                <a:gd name="T60" fmla="*/ 6 w 298"/>
                <a:gd name="T61" fmla="*/ 191 h 296"/>
                <a:gd name="T62" fmla="*/ 0 w 298"/>
                <a:gd name="T63" fmla="*/ 164 h 29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8"/>
                <a:gd name="T97" fmla="*/ 0 h 296"/>
                <a:gd name="T98" fmla="*/ 298 w 298"/>
                <a:gd name="T99" fmla="*/ 296 h 29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8" h="296">
                  <a:moveTo>
                    <a:pt x="0" y="148"/>
                  </a:moveTo>
                  <a:lnTo>
                    <a:pt x="0" y="132"/>
                  </a:lnTo>
                  <a:lnTo>
                    <a:pt x="3" y="119"/>
                  </a:lnTo>
                  <a:lnTo>
                    <a:pt x="6" y="102"/>
                  </a:lnTo>
                  <a:lnTo>
                    <a:pt x="11" y="89"/>
                  </a:lnTo>
                  <a:lnTo>
                    <a:pt x="17" y="78"/>
                  </a:lnTo>
                  <a:lnTo>
                    <a:pt x="25" y="65"/>
                  </a:lnTo>
                  <a:lnTo>
                    <a:pt x="33" y="54"/>
                  </a:lnTo>
                  <a:lnTo>
                    <a:pt x="43" y="43"/>
                  </a:lnTo>
                  <a:lnTo>
                    <a:pt x="54" y="33"/>
                  </a:lnTo>
                  <a:lnTo>
                    <a:pt x="65" y="24"/>
                  </a:lnTo>
                  <a:lnTo>
                    <a:pt x="78" y="16"/>
                  </a:lnTo>
                  <a:lnTo>
                    <a:pt x="92" y="11"/>
                  </a:lnTo>
                  <a:lnTo>
                    <a:pt x="105" y="6"/>
                  </a:lnTo>
                  <a:lnTo>
                    <a:pt x="119" y="3"/>
                  </a:lnTo>
                  <a:lnTo>
                    <a:pt x="135" y="0"/>
                  </a:lnTo>
                  <a:lnTo>
                    <a:pt x="148" y="0"/>
                  </a:lnTo>
                  <a:lnTo>
                    <a:pt x="164" y="0"/>
                  </a:lnTo>
                  <a:lnTo>
                    <a:pt x="178" y="3"/>
                  </a:lnTo>
                  <a:lnTo>
                    <a:pt x="194" y="6"/>
                  </a:lnTo>
                  <a:lnTo>
                    <a:pt x="207" y="11"/>
                  </a:lnTo>
                  <a:lnTo>
                    <a:pt x="221" y="16"/>
                  </a:lnTo>
                  <a:lnTo>
                    <a:pt x="231" y="24"/>
                  </a:lnTo>
                  <a:lnTo>
                    <a:pt x="245" y="33"/>
                  </a:lnTo>
                  <a:lnTo>
                    <a:pt x="253" y="43"/>
                  </a:lnTo>
                  <a:lnTo>
                    <a:pt x="264" y="54"/>
                  </a:lnTo>
                  <a:lnTo>
                    <a:pt x="272" y="65"/>
                  </a:lnTo>
                  <a:lnTo>
                    <a:pt x="280" y="78"/>
                  </a:lnTo>
                  <a:lnTo>
                    <a:pt x="285" y="89"/>
                  </a:lnTo>
                  <a:lnTo>
                    <a:pt x="290" y="102"/>
                  </a:lnTo>
                  <a:lnTo>
                    <a:pt x="296" y="119"/>
                  </a:lnTo>
                  <a:lnTo>
                    <a:pt x="296" y="132"/>
                  </a:lnTo>
                  <a:lnTo>
                    <a:pt x="298" y="148"/>
                  </a:lnTo>
                  <a:lnTo>
                    <a:pt x="296" y="164"/>
                  </a:lnTo>
                  <a:lnTo>
                    <a:pt x="296" y="178"/>
                  </a:lnTo>
                  <a:lnTo>
                    <a:pt x="290" y="191"/>
                  </a:lnTo>
                  <a:lnTo>
                    <a:pt x="285" y="207"/>
                  </a:lnTo>
                  <a:lnTo>
                    <a:pt x="280" y="218"/>
                  </a:lnTo>
                  <a:lnTo>
                    <a:pt x="272" y="231"/>
                  </a:lnTo>
                  <a:lnTo>
                    <a:pt x="264" y="242"/>
                  </a:lnTo>
                  <a:lnTo>
                    <a:pt x="253" y="253"/>
                  </a:lnTo>
                  <a:lnTo>
                    <a:pt x="245" y="264"/>
                  </a:lnTo>
                  <a:lnTo>
                    <a:pt x="231" y="272"/>
                  </a:lnTo>
                  <a:lnTo>
                    <a:pt x="221" y="280"/>
                  </a:lnTo>
                  <a:lnTo>
                    <a:pt x="207" y="285"/>
                  </a:lnTo>
                  <a:lnTo>
                    <a:pt x="194" y="291"/>
                  </a:lnTo>
                  <a:lnTo>
                    <a:pt x="178" y="293"/>
                  </a:lnTo>
                  <a:lnTo>
                    <a:pt x="164" y="296"/>
                  </a:lnTo>
                  <a:lnTo>
                    <a:pt x="148" y="296"/>
                  </a:lnTo>
                  <a:lnTo>
                    <a:pt x="135" y="296"/>
                  </a:lnTo>
                  <a:lnTo>
                    <a:pt x="119" y="293"/>
                  </a:lnTo>
                  <a:lnTo>
                    <a:pt x="105" y="291"/>
                  </a:lnTo>
                  <a:lnTo>
                    <a:pt x="92" y="285"/>
                  </a:lnTo>
                  <a:lnTo>
                    <a:pt x="78" y="280"/>
                  </a:lnTo>
                  <a:lnTo>
                    <a:pt x="65" y="272"/>
                  </a:lnTo>
                  <a:lnTo>
                    <a:pt x="54" y="264"/>
                  </a:lnTo>
                  <a:lnTo>
                    <a:pt x="43" y="253"/>
                  </a:lnTo>
                  <a:lnTo>
                    <a:pt x="33" y="242"/>
                  </a:lnTo>
                  <a:lnTo>
                    <a:pt x="25" y="231"/>
                  </a:lnTo>
                  <a:lnTo>
                    <a:pt x="17" y="218"/>
                  </a:lnTo>
                  <a:lnTo>
                    <a:pt x="11" y="207"/>
                  </a:lnTo>
                  <a:lnTo>
                    <a:pt x="6" y="191"/>
                  </a:lnTo>
                  <a:lnTo>
                    <a:pt x="3" y="178"/>
                  </a:lnTo>
                  <a:lnTo>
                    <a:pt x="0" y="16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69" name="Freeform 13"/>
            <p:cNvSpPr>
              <a:spLocks noChangeArrowheads="1"/>
            </p:cNvSpPr>
            <p:nvPr/>
          </p:nvSpPr>
          <p:spPr bwMode="auto">
            <a:xfrm>
              <a:off x="1077912" y="265112"/>
              <a:ext cx="123825" cy="111125"/>
            </a:xfrm>
            <a:custGeom>
              <a:avLst/>
              <a:gdLst>
                <a:gd name="T0" fmla="*/ 78 w 78"/>
                <a:gd name="T1" fmla="*/ 0 h 70"/>
                <a:gd name="T2" fmla="*/ 35 w 78"/>
                <a:gd name="T3" fmla="*/ 70 h 70"/>
                <a:gd name="T4" fmla="*/ 0 w 78"/>
                <a:gd name="T5" fmla="*/ 0 h 70"/>
                <a:gd name="T6" fmla="*/ 78 w 78"/>
                <a:gd name="T7" fmla="*/ 0 h 7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8"/>
                <a:gd name="T13" fmla="*/ 0 h 70"/>
                <a:gd name="T14" fmla="*/ 78 w 78"/>
                <a:gd name="T15" fmla="*/ 70 h 7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8" h="70">
                  <a:moveTo>
                    <a:pt x="78" y="0"/>
                  </a:moveTo>
                  <a:lnTo>
                    <a:pt x="35" y="70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F79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70" name="Freeform 14"/>
            <p:cNvSpPr>
              <a:spLocks noChangeArrowheads="1"/>
            </p:cNvSpPr>
            <p:nvPr/>
          </p:nvSpPr>
          <p:spPr bwMode="auto">
            <a:xfrm>
              <a:off x="114300" y="1169987"/>
              <a:ext cx="431800" cy="571500"/>
            </a:xfrm>
            <a:custGeom>
              <a:avLst/>
              <a:gdLst>
                <a:gd name="T0" fmla="*/ 272 w 272"/>
                <a:gd name="T1" fmla="*/ 279 h 360"/>
                <a:gd name="T2" fmla="*/ 272 w 272"/>
                <a:gd name="T3" fmla="*/ 282 h 360"/>
                <a:gd name="T4" fmla="*/ 194 w 272"/>
                <a:gd name="T5" fmla="*/ 295 h 360"/>
                <a:gd name="T6" fmla="*/ 121 w 272"/>
                <a:gd name="T7" fmla="*/ 314 h 360"/>
                <a:gd name="T8" fmla="*/ 57 w 272"/>
                <a:gd name="T9" fmla="*/ 336 h 360"/>
                <a:gd name="T10" fmla="*/ 0 w 272"/>
                <a:gd name="T11" fmla="*/ 360 h 360"/>
                <a:gd name="T12" fmla="*/ 0 w 272"/>
                <a:gd name="T13" fmla="*/ 354 h 360"/>
                <a:gd name="T14" fmla="*/ 0 w 272"/>
                <a:gd name="T15" fmla="*/ 338 h 360"/>
                <a:gd name="T16" fmla="*/ 0 w 272"/>
                <a:gd name="T17" fmla="*/ 314 h 360"/>
                <a:gd name="T18" fmla="*/ 0 w 272"/>
                <a:gd name="T19" fmla="*/ 282 h 360"/>
                <a:gd name="T20" fmla="*/ 0 w 272"/>
                <a:gd name="T21" fmla="*/ 244 h 360"/>
                <a:gd name="T22" fmla="*/ 0 w 272"/>
                <a:gd name="T23" fmla="*/ 204 h 360"/>
                <a:gd name="T24" fmla="*/ 0 w 272"/>
                <a:gd name="T25" fmla="*/ 115 h 360"/>
                <a:gd name="T26" fmla="*/ 0 w 272"/>
                <a:gd name="T27" fmla="*/ 96 h 360"/>
                <a:gd name="T28" fmla="*/ 14 w 272"/>
                <a:gd name="T29" fmla="*/ 62 h 360"/>
                <a:gd name="T30" fmla="*/ 33 w 272"/>
                <a:gd name="T31" fmla="*/ 37 h 360"/>
                <a:gd name="T32" fmla="*/ 60 w 272"/>
                <a:gd name="T33" fmla="*/ 21 h 360"/>
                <a:gd name="T34" fmla="*/ 86 w 272"/>
                <a:gd name="T35" fmla="*/ 10 h 360"/>
                <a:gd name="T36" fmla="*/ 113 w 272"/>
                <a:gd name="T37" fmla="*/ 2 h 360"/>
                <a:gd name="T38" fmla="*/ 135 w 272"/>
                <a:gd name="T39" fmla="*/ 0 h 360"/>
                <a:gd name="T40" fmla="*/ 148 w 272"/>
                <a:gd name="T41" fmla="*/ 0 h 360"/>
                <a:gd name="T42" fmla="*/ 151 w 272"/>
                <a:gd name="T43" fmla="*/ 0 h 360"/>
                <a:gd name="T44" fmla="*/ 162 w 272"/>
                <a:gd name="T45" fmla="*/ 2 h 360"/>
                <a:gd name="T46" fmla="*/ 178 w 272"/>
                <a:gd name="T47" fmla="*/ 8 h 360"/>
                <a:gd name="T48" fmla="*/ 202 w 272"/>
                <a:gd name="T49" fmla="*/ 19 h 360"/>
                <a:gd name="T50" fmla="*/ 210 w 272"/>
                <a:gd name="T51" fmla="*/ 40 h 360"/>
                <a:gd name="T52" fmla="*/ 199 w 272"/>
                <a:gd name="T53" fmla="*/ 75 h 360"/>
                <a:gd name="T54" fmla="*/ 191 w 272"/>
                <a:gd name="T55" fmla="*/ 115 h 360"/>
                <a:gd name="T56" fmla="*/ 183 w 272"/>
                <a:gd name="T57" fmla="*/ 142 h 360"/>
                <a:gd name="T58" fmla="*/ 178 w 272"/>
                <a:gd name="T59" fmla="*/ 161 h 360"/>
                <a:gd name="T60" fmla="*/ 175 w 272"/>
                <a:gd name="T61" fmla="*/ 172 h 360"/>
                <a:gd name="T62" fmla="*/ 175 w 272"/>
                <a:gd name="T63" fmla="*/ 177 h 360"/>
                <a:gd name="T64" fmla="*/ 172 w 272"/>
                <a:gd name="T65" fmla="*/ 180 h 360"/>
                <a:gd name="T66" fmla="*/ 180 w 272"/>
                <a:gd name="T67" fmla="*/ 193 h 360"/>
                <a:gd name="T68" fmla="*/ 191 w 272"/>
                <a:gd name="T69" fmla="*/ 217 h 360"/>
                <a:gd name="T70" fmla="*/ 199 w 272"/>
                <a:gd name="T71" fmla="*/ 234 h 360"/>
                <a:gd name="T72" fmla="*/ 207 w 272"/>
                <a:gd name="T73" fmla="*/ 244 h 360"/>
                <a:gd name="T74" fmla="*/ 210 w 272"/>
                <a:gd name="T75" fmla="*/ 252 h 360"/>
                <a:gd name="T76" fmla="*/ 213 w 272"/>
                <a:gd name="T77" fmla="*/ 258 h 360"/>
                <a:gd name="T78" fmla="*/ 213 w 272"/>
                <a:gd name="T79" fmla="*/ 260 h 360"/>
                <a:gd name="T80" fmla="*/ 226 w 272"/>
                <a:gd name="T81" fmla="*/ 234 h 360"/>
                <a:gd name="T82" fmla="*/ 234 w 272"/>
                <a:gd name="T83" fmla="*/ 212 h 360"/>
                <a:gd name="T84" fmla="*/ 242 w 272"/>
                <a:gd name="T85" fmla="*/ 199 h 360"/>
                <a:gd name="T86" fmla="*/ 245 w 272"/>
                <a:gd name="T87" fmla="*/ 188 h 360"/>
                <a:gd name="T88" fmla="*/ 247 w 272"/>
                <a:gd name="T89" fmla="*/ 182 h 360"/>
                <a:gd name="T90" fmla="*/ 250 w 272"/>
                <a:gd name="T91" fmla="*/ 180 h 360"/>
                <a:gd name="T92" fmla="*/ 247 w 272"/>
                <a:gd name="T93" fmla="*/ 164 h 360"/>
                <a:gd name="T94" fmla="*/ 237 w 272"/>
                <a:gd name="T95" fmla="*/ 129 h 360"/>
                <a:gd name="T96" fmla="*/ 229 w 272"/>
                <a:gd name="T97" fmla="*/ 91 h 360"/>
                <a:gd name="T98" fmla="*/ 223 w 272"/>
                <a:gd name="T99" fmla="*/ 62 h 360"/>
                <a:gd name="T100" fmla="*/ 218 w 272"/>
                <a:gd name="T101" fmla="*/ 45 h 360"/>
                <a:gd name="T102" fmla="*/ 215 w 272"/>
                <a:gd name="T103" fmla="*/ 35 h 360"/>
                <a:gd name="T104" fmla="*/ 213 w 272"/>
                <a:gd name="T105" fmla="*/ 27 h 360"/>
                <a:gd name="T106" fmla="*/ 213 w 272"/>
                <a:gd name="T107" fmla="*/ 27 h 360"/>
                <a:gd name="T108" fmla="*/ 223 w 272"/>
                <a:gd name="T109" fmla="*/ 32 h 360"/>
                <a:gd name="T110" fmla="*/ 245 w 272"/>
                <a:gd name="T111" fmla="*/ 53 h 360"/>
                <a:gd name="T112" fmla="*/ 261 w 272"/>
                <a:gd name="T113" fmla="*/ 80 h 360"/>
                <a:gd name="T114" fmla="*/ 269 w 272"/>
                <a:gd name="T115" fmla="*/ 118 h 360"/>
                <a:gd name="T116" fmla="*/ 272 w 272"/>
                <a:gd name="T117" fmla="*/ 277 h 3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2"/>
                <a:gd name="T178" fmla="*/ 0 h 360"/>
                <a:gd name="T179" fmla="*/ 272 w 272"/>
                <a:gd name="T180" fmla="*/ 360 h 3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2" h="360">
                  <a:moveTo>
                    <a:pt x="272" y="277"/>
                  </a:moveTo>
                  <a:lnTo>
                    <a:pt x="272" y="279"/>
                  </a:lnTo>
                  <a:lnTo>
                    <a:pt x="272" y="282"/>
                  </a:lnTo>
                  <a:lnTo>
                    <a:pt x="272" y="282"/>
                  </a:lnTo>
                  <a:lnTo>
                    <a:pt x="231" y="290"/>
                  </a:lnTo>
                  <a:lnTo>
                    <a:pt x="194" y="295"/>
                  </a:lnTo>
                  <a:lnTo>
                    <a:pt x="156" y="306"/>
                  </a:lnTo>
                  <a:lnTo>
                    <a:pt x="121" y="314"/>
                  </a:lnTo>
                  <a:lnTo>
                    <a:pt x="89" y="325"/>
                  </a:lnTo>
                  <a:lnTo>
                    <a:pt x="57" y="336"/>
                  </a:lnTo>
                  <a:lnTo>
                    <a:pt x="27" y="346"/>
                  </a:lnTo>
                  <a:lnTo>
                    <a:pt x="0" y="360"/>
                  </a:lnTo>
                  <a:lnTo>
                    <a:pt x="0" y="357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38"/>
                  </a:lnTo>
                  <a:lnTo>
                    <a:pt x="0" y="328"/>
                  </a:lnTo>
                  <a:lnTo>
                    <a:pt x="0" y="314"/>
                  </a:lnTo>
                  <a:lnTo>
                    <a:pt x="0" y="298"/>
                  </a:lnTo>
                  <a:lnTo>
                    <a:pt x="0" y="282"/>
                  </a:lnTo>
                  <a:lnTo>
                    <a:pt x="0" y="263"/>
                  </a:lnTo>
                  <a:lnTo>
                    <a:pt x="0" y="244"/>
                  </a:lnTo>
                  <a:lnTo>
                    <a:pt x="0" y="225"/>
                  </a:lnTo>
                  <a:lnTo>
                    <a:pt x="0" y="204"/>
                  </a:lnTo>
                  <a:lnTo>
                    <a:pt x="0" y="161"/>
                  </a:lnTo>
                  <a:lnTo>
                    <a:pt x="0" y="115"/>
                  </a:lnTo>
                  <a:lnTo>
                    <a:pt x="0" y="107"/>
                  </a:lnTo>
                  <a:lnTo>
                    <a:pt x="0" y="96"/>
                  </a:lnTo>
                  <a:lnTo>
                    <a:pt x="6" y="78"/>
                  </a:lnTo>
                  <a:lnTo>
                    <a:pt x="14" y="62"/>
                  </a:lnTo>
                  <a:lnTo>
                    <a:pt x="22" y="48"/>
                  </a:lnTo>
                  <a:lnTo>
                    <a:pt x="33" y="37"/>
                  </a:lnTo>
                  <a:lnTo>
                    <a:pt x="46" y="29"/>
                  </a:lnTo>
                  <a:lnTo>
                    <a:pt x="60" y="21"/>
                  </a:lnTo>
                  <a:lnTo>
                    <a:pt x="73" y="16"/>
                  </a:lnTo>
                  <a:lnTo>
                    <a:pt x="86" y="10"/>
                  </a:lnTo>
                  <a:lnTo>
                    <a:pt x="100" y="5"/>
                  </a:lnTo>
                  <a:lnTo>
                    <a:pt x="113" y="2"/>
                  </a:lnTo>
                  <a:lnTo>
                    <a:pt x="124" y="2"/>
                  </a:lnTo>
                  <a:lnTo>
                    <a:pt x="135" y="0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1" y="0"/>
                  </a:lnTo>
                  <a:lnTo>
                    <a:pt x="151" y="0"/>
                  </a:lnTo>
                  <a:lnTo>
                    <a:pt x="156" y="0"/>
                  </a:lnTo>
                  <a:lnTo>
                    <a:pt x="162" y="2"/>
                  </a:lnTo>
                  <a:lnTo>
                    <a:pt x="170" y="5"/>
                  </a:lnTo>
                  <a:lnTo>
                    <a:pt x="178" y="8"/>
                  </a:lnTo>
                  <a:lnTo>
                    <a:pt x="188" y="13"/>
                  </a:lnTo>
                  <a:lnTo>
                    <a:pt x="202" y="19"/>
                  </a:lnTo>
                  <a:lnTo>
                    <a:pt x="213" y="24"/>
                  </a:lnTo>
                  <a:lnTo>
                    <a:pt x="210" y="40"/>
                  </a:lnTo>
                  <a:lnTo>
                    <a:pt x="207" y="53"/>
                  </a:lnTo>
                  <a:lnTo>
                    <a:pt x="199" y="75"/>
                  </a:lnTo>
                  <a:lnTo>
                    <a:pt x="194" y="96"/>
                  </a:lnTo>
                  <a:lnTo>
                    <a:pt x="191" y="115"/>
                  </a:lnTo>
                  <a:lnTo>
                    <a:pt x="186" y="129"/>
                  </a:lnTo>
                  <a:lnTo>
                    <a:pt x="183" y="142"/>
                  </a:lnTo>
                  <a:lnTo>
                    <a:pt x="180" y="153"/>
                  </a:lnTo>
                  <a:lnTo>
                    <a:pt x="178" y="161"/>
                  </a:lnTo>
                  <a:lnTo>
                    <a:pt x="178" y="166"/>
                  </a:lnTo>
                  <a:lnTo>
                    <a:pt x="175" y="172"/>
                  </a:lnTo>
                  <a:lnTo>
                    <a:pt x="175" y="174"/>
                  </a:lnTo>
                  <a:lnTo>
                    <a:pt x="175" y="177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72" y="180"/>
                  </a:lnTo>
                  <a:lnTo>
                    <a:pt x="180" y="193"/>
                  </a:lnTo>
                  <a:lnTo>
                    <a:pt x="186" y="207"/>
                  </a:lnTo>
                  <a:lnTo>
                    <a:pt x="191" y="217"/>
                  </a:lnTo>
                  <a:lnTo>
                    <a:pt x="196" y="225"/>
                  </a:lnTo>
                  <a:lnTo>
                    <a:pt x="199" y="234"/>
                  </a:lnTo>
                  <a:lnTo>
                    <a:pt x="205" y="239"/>
                  </a:lnTo>
                  <a:lnTo>
                    <a:pt x="207" y="244"/>
                  </a:lnTo>
                  <a:lnTo>
                    <a:pt x="207" y="250"/>
                  </a:lnTo>
                  <a:lnTo>
                    <a:pt x="210" y="252"/>
                  </a:lnTo>
                  <a:lnTo>
                    <a:pt x="210" y="255"/>
                  </a:lnTo>
                  <a:lnTo>
                    <a:pt x="213" y="258"/>
                  </a:lnTo>
                  <a:lnTo>
                    <a:pt x="213" y="260"/>
                  </a:lnTo>
                  <a:lnTo>
                    <a:pt x="213" y="260"/>
                  </a:lnTo>
                  <a:lnTo>
                    <a:pt x="221" y="244"/>
                  </a:lnTo>
                  <a:lnTo>
                    <a:pt x="226" y="234"/>
                  </a:lnTo>
                  <a:lnTo>
                    <a:pt x="231" y="223"/>
                  </a:lnTo>
                  <a:lnTo>
                    <a:pt x="234" y="212"/>
                  </a:lnTo>
                  <a:lnTo>
                    <a:pt x="237" y="204"/>
                  </a:lnTo>
                  <a:lnTo>
                    <a:pt x="242" y="199"/>
                  </a:lnTo>
                  <a:lnTo>
                    <a:pt x="242" y="193"/>
                  </a:lnTo>
                  <a:lnTo>
                    <a:pt x="245" y="188"/>
                  </a:lnTo>
                  <a:lnTo>
                    <a:pt x="247" y="185"/>
                  </a:lnTo>
                  <a:lnTo>
                    <a:pt x="247" y="182"/>
                  </a:lnTo>
                  <a:lnTo>
                    <a:pt x="250" y="180"/>
                  </a:lnTo>
                  <a:lnTo>
                    <a:pt x="250" y="180"/>
                  </a:lnTo>
                  <a:lnTo>
                    <a:pt x="250" y="180"/>
                  </a:lnTo>
                  <a:lnTo>
                    <a:pt x="247" y="164"/>
                  </a:lnTo>
                  <a:lnTo>
                    <a:pt x="242" y="150"/>
                  </a:lnTo>
                  <a:lnTo>
                    <a:pt x="237" y="129"/>
                  </a:lnTo>
                  <a:lnTo>
                    <a:pt x="234" y="107"/>
                  </a:lnTo>
                  <a:lnTo>
                    <a:pt x="229" y="91"/>
                  </a:lnTo>
                  <a:lnTo>
                    <a:pt x="226" y="75"/>
                  </a:lnTo>
                  <a:lnTo>
                    <a:pt x="223" y="62"/>
                  </a:lnTo>
                  <a:lnTo>
                    <a:pt x="221" y="53"/>
                  </a:lnTo>
                  <a:lnTo>
                    <a:pt x="218" y="45"/>
                  </a:lnTo>
                  <a:lnTo>
                    <a:pt x="215" y="37"/>
                  </a:lnTo>
                  <a:lnTo>
                    <a:pt x="215" y="35"/>
                  </a:lnTo>
                  <a:lnTo>
                    <a:pt x="215" y="29"/>
                  </a:lnTo>
                  <a:lnTo>
                    <a:pt x="213" y="27"/>
                  </a:lnTo>
                  <a:lnTo>
                    <a:pt x="213" y="27"/>
                  </a:lnTo>
                  <a:lnTo>
                    <a:pt x="213" y="27"/>
                  </a:lnTo>
                  <a:lnTo>
                    <a:pt x="213" y="24"/>
                  </a:lnTo>
                  <a:lnTo>
                    <a:pt x="223" y="32"/>
                  </a:lnTo>
                  <a:lnTo>
                    <a:pt x="234" y="43"/>
                  </a:lnTo>
                  <a:lnTo>
                    <a:pt x="245" y="53"/>
                  </a:lnTo>
                  <a:lnTo>
                    <a:pt x="253" y="67"/>
                  </a:lnTo>
                  <a:lnTo>
                    <a:pt x="261" y="80"/>
                  </a:lnTo>
                  <a:lnTo>
                    <a:pt x="266" y="99"/>
                  </a:lnTo>
                  <a:lnTo>
                    <a:pt x="269" y="118"/>
                  </a:lnTo>
                  <a:lnTo>
                    <a:pt x="272" y="139"/>
                  </a:lnTo>
                  <a:lnTo>
                    <a:pt x="272" y="277"/>
                  </a:lnTo>
                  <a:lnTo>
                    <a:pt x="272" y="27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71" name="Freeform 15"/>
            <p:cNvSpPr>
              <a:spLocks noChangeArrowheads="1"/>
            </p:cNvSpPr>
            <p:nvPr/>
          </p:nvSpPr>
          <p:spPr bwMode="auto">
            <a:xfrm>
              <a:off x="114300" y="666749"/>
              <a:ext cx="473075" cy="468312"/>
            </a:xfrm>
            <a:custGeom>
              <a:avLst/>
              <a:gdLst>
                <a:gd name="T0" fmla="*/ 0 w 298"/>
                <a:gd name="T1" fmla="*/ 131 h 295"/>
                <a:gd name="T2" fmla="*/ 6 w 298"/>
                <a:gd name="T3" fmla="*/ 104 h 295"/>
                <a:gd name="T4" fmla="*/ 17 w 298"/>
                <a:gd name="T5" fmla="*/ 78 h 295"/>
                <a:gd name="T6" fmla="*/ 33 w 298"/>
                <a:gd name="T7" fmla="*/ 53 h 295"/>
                <a:gd name="T8" fmla="*/ 54 w 298"/>
                <a:gd name="T9" fmla="*/ 32 h 295"/>
                <a:gd name="T10" fmla="*/ 78 w 298"/>
                <a:gd name="T11" fmla="*/ 16 h 295"/>
                <a:gd name="T12" fmla="*/ 105 w 298"/>
                <a:gd name="T13" fmla="*/ 5 h 295"/>
                <a:gd name="T14" fmla="*/ 135 w 298"/>
                <a:gd name="T15" fmla="*/ 0 h 295"/>
                <a:gd name="T16" fmla="*/ 164 w 298"/>
                <a:gd name="T17" fmla="*/ 0 h 295"/>
                <a:gd name="T18" fmla="*/ 194 w 298"/>
                <a:gd name="T19" fmla="*/ 5 h 295"/>
                <a:gd name="T20" fmla="*/ 221 w 298"/>
                <a:gd name="T21" fmla="*/ 16 h 295"/>
                <a:gd name="T22" fmla="*/ 245 w 298"/>
                <a:gd name="T23" fmla="*/ 32 h 295"/>
                <a:gd name="T24" fmla="*/ 264 w 298"/>
                <a:gd name="T25" fmla="*/ 53 h 295"/>
                <a:gd name="T26" fmla="*/ 280 w 298"/>
                <a:gd name="T27" fmla="*/ 78 h 295"/>
                <a:gd name="T28" fmla="*/ 293 w 298"/>
                <a:gd name="T29" fmla="*/ 104 h 295"/>
                <a:gd name="T30" fmla="*/ 298 w 298"/>
                <a:gd name="T31" fmla="*/ 131 h 295"/>
                <a:gd name="T32" fmla="*/ 298 w 298"/>
                <a:gd name="T33" fmla="*/ 164 h 295"/>
                <a:gd name="T34" fmla="*/ 293 w 298"/>
                <a:gd name="T35" fmla="*/ 193 h 295"/>
                <a:gd name="T36" fmla="*/ 280 w 298"/>
                <a:gd name="T37" fmla="*/ 217 h 295"/>
                <a:gd name="T38" fmla="*/ 264 w 298"/>
                <a:gd name="T39" fmla="*/ 241 h 295"/>
                <a:gd name="T40" fmla="*/ 245 w 298"/>
                <a:gd name="T41" fmla="*/ 263 h 295"/>
                <a:gd name="T42" fmla="*/ 221 w 298"/>
                <a:gd name="T43" fmla="*/ 279 h 295"/>
                <a:gd name="T44" fmla="*/ 194 w 298"/>
                <a:gd name="T45" fmla="*/ 290 h 295"/>
                <a:gd name="T46" fmla="*/ 164 w 298"/>
                <a:gd name="T47" fmla="*/ 295 h 295"/>
                <a:gd name="T48" fmla="*/ 135 w 298"/>
                <a:gd name="T49" fmla="*/ 295 h 295"/>
                <a:gd name="T50" fmla="*/ 105 w 298"/>
                <a:gd name="T51" fmla="*/ 290 h 295"/>
                <a:gd name="T52" fmla="*/ 78 w 298"/>
                <a:gd name="T53" fmla="*/ 279 h 295"/>
                <a:gd name="T54" fmla="*/ 54 w 298"/>
                <a:gd name="T55" fmla="*/ 263 h 295"/>
                <a:gd name="T56" fmla="*/ 33 w 298"/>
                <a:gd name="T57" fmla="*/ 241 h 295"/>
                <a:gd name="T58" fmla="*/ 17 w 298"/>
                <a:gd name="T59" fmla="*/ 217 h 295"/>
                <a:gd name="T60" fmla="*/ 6 w 298"/>
                <a:gd name="T61" fmla="*/ 193 h 295"/>
                <a:gd name="T62" fmla="*/ 0 w 298"/>
                <a:gd name="T63" fmla="*/ 164 h 2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98"/>
                <a:gd name="T97" fmla="*/ 0 h 295"/>
                <a:gd name="T98" fmla="*/ 298 w 298"/>
                <a:gd name="T99" fmla="*/ 295 h 29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98" h="295">
                  <a:moveTo>
                    <a:pt x="0" y="147"/>
                  </a:moveTo>
                  <a:lnTo>
                    <a:pt x="0" y="131"/>
                  </a:lnTo>
                  <a:lnTo>
                    <a:pt x="3" y="118"/>
                  </a:lnTo>
                  <a:lnTo>
                    <a:pt x="6" y="104"/>
                  </a:lnTo>
                  <a:lnTo>
                    <a:pt x="11" y="88"/>
                  </a:lnTo>
                  <a:lnTo>
                    <a:pt x="17" y="78"/>
                  </a:lnTo>
                  <a:lnTo>
                    <a:pt x="25" y="64"/>
                  </a:lnTo>
                  <a:lnTo>
                    <a:pt x="33" y="53"/>
                  </a:lnTo>
                  <a:lnTo>
                    <a:pt x="43" y="43"/>
                  </a:lnTo>
                  <a:lnTo>
                    <a:pt x="54" y="32"/>
                  </a:lnTo>
                  <a:lnTo>
                    <a:pt x="65" y="24"/>
                  </a:lnTo>
                  <a:lnTo>
                    <a:pt x="78" y="16"/>
                  </a:lnTo>
                  <a:lnTo>
                    <a:pt x="92" y="10"/>
                  </a:lnTo>
                  <a:lnTo>
                    <a:pt x="105" y="5"/>
                  </a:lnTo>
                  <a:lnTo>
                    <a:pt x="119" y="2"/>
                  </a:lnTo>
                  <a:lnTo>
                    <a:pt x="135" y="0"/>
                  </a:lnTo>
                  <a:lnTo>
                    <a:pt x="148" y="0"/>
                  </a:lnTo>
                  <a:lnTo>
                    <a:pt x="164" y="0"/>
                  </a:lnTo>
                  <a:lnTo>
                    <a:pt x="180" y="2"/>
                  </a:lnTo>
                  <a:lnTo>
                    <a:pt x="194" y="5"/>
                  </a:lnTo>
                  <a:lnTo>
                    <a:pt x="207" y="10"/>
                  </a:lnTo>
                  <a:lnTo>
                    <a:pt x="221" y="16"/>
                  </a:lnTo>
                  <a:lnTo>
                    <a:pt x="234" y="24"/>
                  </a:lnTo>
                  <a:lnTo>
                    <a:pt x="245" y="32"/>
                  </a:lnTo>
                  <a:lnTo>
                    <a:pt x="256" y="43"/>
                  </a:lnTo>
                  <a:lnTo>
                    <a:pt x="264" y="53"/>
                  </a:lnTo>
                  <a:lnTo>
                    <a:pt x="274" y="64"/>
                  </a:lnTo>
                  <a:lnTo>
                    <a:pt x="280" y="78"/>
                  </a:lnTo>
                  <a:lnTo>
                    <a:pt x="288" y="88"/>
                  </a:lnTo>
                  <a:lnTo>
                    <a:pt x="293" y="104"/>
                  </a:lnTo>
                  <a:lnTo>
                    <a:pt x="296" y="118"/>
                  </a:lnTo>
                  <a:lnTo>
                    <a:pt x="298" y="131"/>
                  </a:lnTo>
                  <a:lnTo>
                    <a:pt x="298" y="147"/>
                  </a:lnTo>
                  <a:lnTo>
                    <a:pt x="298" y="164"/>
                  </a:lnTo>
                  <a:lnTo>
                    <a:pt x="296" y="177"/>
                  </a:lnTo>
                  <a:lnTo>
                    <a:pt x="293" y="193"/>
                  </a:lnTo>
                  <a:lnTo>
                    <a:pt x="288" y="207"/>
                  </a:lnTo>
                  <a:lnTo>
                    <a:pt x="280" y="217"/>
                  </a:lnTo>
                  <a:lnTo>
                    <a:pt x="274" y="231"/>
                  </a:lnTo>
                  <a:lnTo>
                    <a:pt x="264" y="241"/>
                  </a:lnTo>
                  <a:lnTo>
                    <a:pt x="256" y="252"/>
                  </a:lnTo>
                  <a:lnTo>
                    <a:pt x="245" y="263"/>
                  </a:lnTo>
                  <a:lnTo>
                    <a:pt x="234" y="271"/>
                  </a:lnTo>
                  <a:lnTo>
                    <a:pt x="221" y="279"/>
                  </a:lnTo>
                  <a:lnTo>
                    <a:pt x="207" y="284"/>
                  </a:lnTo>
                  <a:lnTo>
                    <a:pt x="194" y="290"/>
                  </a:lnTo>
                  <a:lnTo>
                    <a:pt x="180" y="293"/>
                  </a:lnTo>
                  <a:lnTo>
                    <a:pt x="164" y="295"/>
                  </a:lnTo>
                  <a:lnTo>
                    <a:pt x="148" y="295"/>
                  </a:lnTo>
                  <a:lnTo>
                    <a:pt x="135" y="295"/>
                  </a:lnTo>
                  <a:lnTo>
                    <a:pt x="119" y="293"/>
                  </a:lnTo>
                  <a:lnTo>
                    <a:pt x="105" y="290"/>
                  </a:lnTo>
                  <a:lnTo>
                    <a:pt x="92" y="284"/>
                  </a:lnTo>
                  <a:lnTo>
                    <a:pt x="78" y="279"/>
                  </a:lnTo>
                  <a:lnTo>
                    <a:pt x="65" y="271"/>
                  </a:lnTo>
                  <a:lnTo>
                    <a:pt x="54" y="263"/>
                  </a:lnTo>
                  <a:lnTo>
                    <a:pt x="43" y="252"/>
                  </a:lnTo>
                  <a:lnTo>
                    <a:pt x="33" y="241"/>
                  </a:lnTo>
                  <a:lnTo>
                    <a:pt x="25" y="231"/>
                  </a:lnTo>
                  <a:lnTo>
                    <a:pt x="17" y="217"/>
                  </a:lnTo>
                  <a:lnTo>
                    <a:pt x="11" y="207"/>
                  </a:lnTo>
                  <a:lnTo>
                    <a:pt x="6" y="193"/>
                  </a:lnTo>
                  <a:lnTo>
                    <a:pt x="3" y="177"/>
                  </a:lnTo>
                  <a:lnTo>
                    <a:pt x="0" y="164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72" name="Freeform 16"/>
            <p:cNvSpPr>
              <a:spLocks noChangeArrowheads="1"/>
            </p:cNvSpPr>
            <p:nvPr/>
          </p:nvSpPr>
          <p:spPr bwMode="auto">
            <a:xfrm>
              <a:off x="263525" y="503237"/>
              <a:ext cx="161925" cy="120650"/>
            </a:xfrm>
            <a:custGeom>
              <a:avLst/>
              <a:gdLst>
                <a:gd name="T0" fmla="*/ 60 w 102"/>
                <a:gd name="T1" fmla="*/ 0 h 76"/>
                <a:gd name="T2" fmla="*/ 65 w 102"/>
                <a:gd name="T3" fmla="*/ 14 h 76"/>
                <a:gd name="T4" fmla="*/ 73 w 102"/>
                <a:gd name="T5" fmla="*/ 25 h 76"/>
                <a:gd name="T6" fmla="*/ 78 w 102"/>
                <a:gd name="T7" fmla="*/ 35 h 76"/>
                <a:gd name="T8" fmla="*/ 84 w 102"/>
                <a:gd name="T9" fmla="*/ 43 h 76"/>
                <a:gd name="T10" fmla="*/ 86 w 102"/>
                <a:gd name="T11" fmla="*/ 52 h 76"/>
                <a:gd name="T12" fmla="*/ 92 w 102"/>
                <a:gd name="T13" fmla="*/ 57 h 76"/>
                <a:gd name="T14" fmla="*/ 94 w 102"/>
                <a:gd name="T15" fmla="*/ 62 h 76"/>
                <a:gd name="T16" fmla="*/ 97 w 102"/>
                <a:gd name="T17" fmla="*/ 68 h 76"/>
                <a:gd name="T18" fmla="*/ 97 w 102"/>
                <a:gd name="T19" fmla="*/ 70 h 76"/>
                <a:gd name="T20" fmla="*/ 100 w 102"/>
                <a:gd name="T21" fmla="*/ 73 h 76"/>
                <a:gd name="T22" fmla="*/ 100 w 102"/>
                <a:gd name="T23" fmla="*/ 76 h 76"/>
                <a:gd name="T24" fmla="*/ 102 w 102"/>
                <a:gd name="T25" fmla="*/ 76 h 76"/>
                <a:gd name="T26" fmla="*/ 102 w 102"/>
                <a:gd name="T27" fmla="*/ 76 h 76"/>
                <a:gd name="T28" fmla="*/ 84 w 102"/>
                <a:gd name="T29" fmla="*/ 62 h 76"/>
                <a:gd name="T30" fmla="*/ 68 w 102"/>
                <a:gd name="T31" fmla="*/ 52 h 76"/>
                <a:gd name="T32" fmla="*/ 54 w 102"/>
                <a:gd name="T33" fmla="*/ 41 h 76"/>
                <a:gd name="T34" fmla="*/ 43 w 102"/>
                <a:gd name="T35" fmla="*/ 33 h 76"/>
                <a:gd name="T36" fmla="*/ 33 w 102"/>
                <a:gd name="T37" fmla="*/ 25 h 76"/>
                <a:gd name="T38" fmla="*/ 25 w 102"/>
                <a:gd name="T39" fmla="*/ 19 h 76"/>
                <a:gd name="T40" fmla="*/ 19 w 102"/>
                <a:gd name="T41" fmla="*/ 14 h 76"/>
                <a:gd name="T42" fmla="*/ 14 w 102"/>
                <a:gd name="T43" fmla="*/ 11 h 76"/>
                <a:gd name="T44" fmla="*/ 9 w 102"/>
                <a:gd name="T45" fmla="*/ 9 h 76"/>
                <a:gd name="T46" fmla="*/ 6 w 102"/>
                <a:gd name="T47" fmla="*/ 6 h 76"/>
                <a:gd name="T48" fmla="*/ 3 w 102"/>
                <a:gd name="T49" fmla="*/ 3 h 76"/>
                <a:gd name="T50" fmla="*/ 3 w 102"/>
                <a:gd name="T51" fmla="*/ 3 h 76"/>
                <a:gd name="T52" fmla="*/ 0 w 102"/>
                <a:gd name="T53" fmla="*/ 0 h 76"/>
                <a:gd name="T54" fmla="*/ 0 w 102"/>
                <a:gd name="T55" fmla="*/ 0 h 76"/>
                <a:gd name="T56" fmla="*/ 9 w 102"/>
                <a:gd name="T57" fmla="*/ 0 h 76"/>
                <a:gd name="T58" fmla="*/ 17 w 102"/>
                <a:gd name="T59" fmla="*/ 0 h 76"/>
                <a:gd name="T60" fmla="*/ 22 w 102"/>
                <a:gd name="T61" fmla="*/ 0 h 76"/>
                <a:gd name="T62" fmla="*/ 27 w 102"/>
                <a:gd name="T63" fmla="*/ 0 h 76"/>
                <a:gd name="T64" fmla="*/ 35 w 102"/>
                <a:gd name="T65" fmla="*/ 0 h 76"/>
                <a:gd name="T66" fmla="*/ 41 w 102"/>
                <a:gd name="T67" fmla="*/ 0 h 76"/>
                <a:gd name="T68" fmla="*/ 43 w 102"/>
                <a:gd name="T69" fmla="*/ 0 h 76"/>
                <a:gd name="T70" fmla="*/ 43 w 102"/>
                <a:gd name="T71" fmla="*/ 0 h 76"/>
                <a:gd name="T72" fmla="*/ 46 w 102"/>
                <a:gd name="T73" fmla="*/ 0 h 76"/>
                <a:gd name="T74" fmla="*/ 46 w 102"/>
                <a:gd name="T75" fmla="*/ 0 h 76"/>
                <a:gd name="T76" fmla="*/ 51 w 102"/>
                <a:gd name="T77" fmla="*/ 0 h 76"/>
                <a:gd name="T78" fmla="*/ 60 w 102"/>
                <a:gd name="T79" fmla="*/ 0 h 7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76"/>
                <a:gd name="T122" fmla="*/ 102 w 102"/>
                <a:gd name="T123" fmla="*/ 76 h 7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76">
                  <a:moveTo>
                    <a:pt x="60" y="0"/>
                  </a:moveTo>
                  <a:lnTo>
                    <a:pt x="65" y="14"/>
                  </a:lnTo>
                  <a:lnTo>
                    <a:pt x="73" y="25"/>
                  </a:lnTo>
                  <a:lnTo>
                    <a:pt x="78" y="35"/>
                  </a:lnTo>
                  <a:lnTo>
                    <a:pt x="84" y="43"/>
                  </a:lnTo>
                  <a:lnTo>
                    <a:pt x="86" y="52"/>
                  </a:lnTo>
                  <a:lnTo>
                    <a:pt x="92" y="57"/>
                  </a:lnTo>
                  <a:lnTo>
                    <a:pt x="94" y="62"/>
                  </a:lnTo>
                  <a:lnTo>
                    <a:pt x="97" y="68"/>
                  </a:lnTo>
                  <a:lnTo>
                    <a:pt x="97" y="70"/>
                  </a:lnTo>
                  <a:lnTo>
                    <a:pt x="100" y="73"/>
                  </a:lnTo>
                  <a:lnTo>
                    <a:pt x="100" y="76"/>
                  </a:lnTo>
                  <a:lnTo>
                    <a:pt x="102" y="76"/>
                  </a:lnTo>
                  <a:lnTo>
                    <a:pt x="102" y="76"/>
                  </a:lnTo>
                  <a:lnTo>
                    <a:pt x="84" y="62"/>
                  </a:lnTo>
                  <a:lnTo>
                    <a:pt x="68" y="52"/>
                  </a:lnTo>
                  <a:lnTo>
                    <a:pt x="54" y="41"/>
                  </a:lnTo>
                  <a:lnTo>
                    <a:pt x="43" y="33"/>
                  </a:lnTo>
                  <a:lnTo>
                    <a:pt x="33" y="25"/>
                  </a:lnTo>
                  <a:lnTo>
                    <a:pt x="25" y="19"/>
                  </a:lnTo>
                  <a:lnTo>
                    <a:pt x="19" y="14"/>
                  </a:lnTo>
                  <a:lnTo>
                    <a:pt x="14" y="11"/>
                  </a:lnTo>
                  <a:lnTo>
                    <a:pt x="9" y="9"/>
                  </a:lnTo>
                  <a:lnTo>
                    <a:pt x="6" y="6"/>
                  </a:lnTo>
                  <a:lnTo>
                    <a:pt x="3" y="3"/>
                  </a:lnTo>
                  <a:lnTo>
                    <a:pt x="3" y="3"/>
                  </a:lnTo>
                  <a:lnTo>
                    <a:pt x="0" y="0"/>
                  </a:lnTo>
                  <a:lnTo>
                    <a:pt x="0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5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51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B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373" name="Freeform 17"/>
            <p:cNvSpPr>
              <a:spLocks noChangeArrowheads="1"/>
            </p:cNvSpPr>
            <p:nvPr/>
          </p:nvSpPr>
          <p:spPr bwMode="auto">
            <a:xfrm>
              <a:off x="-3393" y="37015"/>
              <a:ext cx="628868" cy="466224"/>
            </a:xfrm>
            <a:custGeom>
              <a:avLst/>
              <a:gdLst>
                <a:gd name="T0" fmla="*/ 271 w 285"/>
                <a:gd name="T1" fmla="*/ 33 h 145"/>
                <a:gd name="T2" fmla="*/ 282 w 285"/>
                <a:gd name="T3" fmla="*/ 59 h 145"/>
                <a:gd name="T4" fmla="*/ 282 w 285"/>
                <a:gd name="T5" fmla="*/ 86 h 145"/>
                <a:gd name="T6" fmla="*/ 274 w 285"/>
                <a:gd name="T7" fmla="*/ 108 h 145"/>
                <a:gd name="T8" fmla="*/ 258 w 285"/>
                <a:gd name="T9" fmla="*/ 129 h 145"/>
                <a:gd name="T10" fmla="*/ 236 w 285"/>
                <a:gd name="T11" fmla="*/ 140 h 145"/>
                <a:gd name="T12" fmla="*/ 217 w 285"/>
                <a:gd name="T13" fmla="*/ 145 h 145"/>
                <a:gd name="T14" fmla="*/ 204 w 285"/>
                <a:gd name="T15" fmla="*/ 145 h 145"/>
                <a:gd name="T16" fmla="*/ 191 w 285"/>
                <a:gd name="T17" fmla="*/ 145 h 145"/>
                <a:gd name="T18" fmla="*/ 177 w 285"/>
                <a:gd name="T19" fmla="*/ 145 h 145"/>
                <a:gd name="T20" fmla="*/ 169 w 285"/>
                <a:gd name="T21" fmla="*/ 145 h 145"/>
                <a:gd name="T22" fmla="*/ 166 w 285"/>
                <a:gd name="T23" fmla="*/ 145 h 145"/>
                <a:gd name="T24" fmla="*/ 150 w 285"/>
                <a:gd name="T25" fmla="*/ 145 h 145"/>
                <a:gd name="T26" fmla="*/ 123 w 285"/>
                <a:gd name="T27" fmla="*/ 145 h 145"/>
                <a:gd name="T28" fmla="*/ 102 w 285"/>
                <a:gd name="T29" fmla="*/ 145 h 145"/>
                <a:gd name="T30" fmla="*/ 89 w 285"/>
                <a:gd name="T31" fmla="*/ 145 h 145"/>
                <a:gd name="T32" fmla="*/ 81 w 285"/>
                <a:gd name="T33" fmla="*/ 145 h 145"/>
                <a:gd name="T34" fmla="*/ 75 w 285"/>
                <a:gd name="T35" fmla="*/ 145 h 145"/>
                <a:gd name="T36" fmla="*/ 72 w 285"/>
                <a:gd name="T37" fmla="*/ 145 h 145"/>
                <a:gd name="T38" fmla="*/ 46 w 285"/>
                <a:gd name="T39" fmla="*/ 140 h 145"/>
                <a:gd name="T40" fmla="*/ 21 w 285"/>
                <a:gd name="T41" fmla="*/ 124 h 145"/>
                <a:gd name="T42" fmla="*/ 5 w 285"/>
                <a:gd name="T43" fmla="*/ 102 h 145"/>
                <a:gd name="T44" fmla="*/ 0 w 285"/>
                <a:gd name="T45" fmla="*/ 73 h 145"/>
                <a:gd name="T46" fmla="*/ 5 w 285"/>
                <a:gd name="T47" fmla="*/ 43 h 145"/>
                <a:gd name="T48" fmla="*/ 21 w 285"/>
                <a:gd name="T49" fmla="*/ 22 h 145"/>
                <a:gd name="T50" fmla="*/ 46 w 285"/>
                <a:gd name="T51" fmla="*/ 6 h 145"/>
                <a:gd name="T52" fmla="*/ 72 w 285"/>
                <a:gd name="T53" fmla="*/ 0 h 145"/>
                <a:gd name="T54" fmla="*/ 118 w 285"/>
                <a:gd name="T55" fmla="*/ 0 h 145"/>
                <a:gd name="T56" fmla="*/ 153 w 285"/>
                <a:gd name="T57" fmla="*/ 0 h 145"/>
                <a:gd name="T58" fmla="*/ 177 w 285"/>
                <a:gd name="T59" fmla="*/ 0 h 145"/>
                <a:gd name="T60" fmla="*/ 193 w 285"/>
                <a:gd name="T61" fmla="*/ 0 h 145"/>
                <a:gd name="T62" fmla="*/ 204 w 285"/>
                <a:gd name="T63" fmla="*/ 0 h 145"/>
                <a:gd name="T64" fmla="*/ 209 w 285"/>
                <a:gd name="T65" fmla="*/ 0 h 145"/>
                <a:gd name="T66" fmla="*/ 212 w 285"/>
                <a:gd name="T67" fmla="*/ 0 h 145"/>
                <a:gd name="T68" fmla="*/ 239 w 285"/>
                <a:gd name="T69" fmla="*/ 6 h 145"/>
                <a:gd name="T70" fmla="*/ 263 w 285"/>
                <a:gd name="T71" fmla="*/ 22 h 14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5"/>
                <a:gd name="T109" fmla="*/ 0 h 145"/>
                <a:gd name="T110" fmla="*/ 285 w 285"/>
                <a:gd name="T111" fmla="*/ 145 h 14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5" h="145">
                  <a:moveTo>
                    <a:pt x="263" y="22"/>
                  </a:moveTo>
                  <a:lnTo>
                    <a:pt x="271" y="33"/>
                  </a:lnTo>
                  <a:lnTo>
                    <a:pt x="279" y="46"/>
                  </a:lnTo>
                  <a:lnTo>
                    <a:pt x="282" y="59"/>
                  </a:lnTo>
                  <a:lnTo>
                    <a:pt x="285" y="73"/>
                  </a:lnTo>
                  <a:lnTo>
                    <a:pt x="282" y="86"/>
                  </a:lnTo>
                  <a:lnTo>
                    <a:pt x="279" y="97"/>
                  </a:lnTo>
                  <a:lnTo>
                    <a:pt x="274" y="108"/>
                  </a:lnTo>
                  <a:lnTo>
                    <a:pt x="266" y="119"/>
                  </a:lnTo>
                  <a:lnTo>
                    <a:pt x="258" y="129"/>
                  </a:lnTo>
                  <a:lnTo>
                    <a:pt x="247" y="135"/>
                  </a:lnTo>
                  <a:lnTo>
                    <a:pt x="236" y="140"/>
                  </a:lnTo>
                  <a:lnTo>
                    <a:pt x="226" y="145"/>
                  </a:lnTo>
                  <a:lnTo>
                    <a:pt x="217" y="145"/>
                  </a:lnTo>
                  <a:lnTo>
                    <a:pt x="212" y="145"/>
                  </a:lnTo>
                  <a:lnTo>
                    <a:pt x="204" y="145"/>
                  </a:lnTo>
                  <a:lnTo>
                    <a:pt x="196" y="145"/>
                  </a:lnTo>
                  <a:lnTo>
                    <a:pt x="191" y="145"/>
                  </a:lnTo>
                  <a:lnTo>
                    <a:pt x="185" y="145"/>
                  </a:lnTo>
                  <a:lnTo>
                    <a:pt x="177" y="145"/>
                  </a:lnTo>
                  <a:lnTo>
                    <a:pt x="172" y="145"/>
                  </a:lnTo>
                  <a:lnTo>
                    <a:pt x="169" y="145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66" y="145"/>
                  </a:lnTo>
                  <a:lnTo>
                    <a:pt x="150" y="145"/>
                  </a:lnTo>
                  <a:lnTo>
                    <a:pt x="137" y="145"/>
                  </a:lnTo>
                  <a:lnTo>
                    <a:pt x="123" y="145"/>
                  </a:lnTo>
                  <a:lnTo>
                    <a:pt x="113" y="145"/>
                  </a:lnTo>
                  <a:lnTo>
                    <a:pt x="102" y="145"/>
                  </a:lnTo>
                  <a:lnTo>
                    <a:pt x="97" y="145"/>
                  </a:lnTo>
                  <a:lnTo>
                    <a:pt x="89" y="145"/>
                  </a:lnTo>
                  <a:lnTo>
                    <a:pt x="83" y="145"/>
                  </a:lnTo>
                  <a:lnTo>
                    <a:pt x="81" y="145"/>
                  </a:lnTo>
                  <a:lnTo>
                    <a:pt x="78" y="145"/>
                  </a:lnTo>
                  <a:lnTo>
                    <a:pt x="75" y="145"/>
                  </a:lnTo>
                  <a:lnTo>
                    <a:pt x="72" y="145"/>
                  </a:lnTo>
                  <a:lnTo>
                    <a:pt x="72" y="145"/>
                  </a:lnTo>
                  <a:lnTo>
                    <a:pt x="59" y="145"/>
                  </a:lnTo>
                  <a:lnTo>
                    <a:pt x="46" y="140"/>
                  </a:lnTo>
                  <a:lnTo>
                    <a:pt x="32" y="135"/>
                  </a:lnTo>
                  <a:lnTo>
                    <a:pt x="21" y="124"/>
                  </a:lnTo>
                  <a:lnTo>
                    <a:pt x="13" y="113"/>
                  </a:lnTo>
                  <a:lnTo>
                    <a:pt x="5" y="102"/>
                  </a:lnTo>
                  <a:lnTo>
                    <a:pt x="3" y="89"/>
                  </a:lnTo>
                  <a:lnTo>
                    <a:pt x="0" y="73"/>
                  </a:lnTo>
                  <a:lnTo>
                    <a:pt x="3" y="59"/>
                  </a:lnTo>
                  <a:lnTo>
                    <a:pt x="5" y="43"/>
                  </a:lnTo>
                  <a:lnTo>
                    <a:pt x="13" y="33"/>
                  </a:lnTo>
                  <a:lnTo>
                    <a:pt x="21" y="22"/>
                  </a:lnTo>
                  <a:lnTo>
                    <a:pt x="32" y="14"/>
                  </a:lnTo>
                  <a:lnTo>
                    <a:pt x="46" y="6"/>
                  </a:lnTo>
                  <a:lnTo>
                    <a:pt x="59" y="3"/>
                  </a:lnTo>
                  <a:lnTo>
                    <a:pt x="72" y="0"/>
                  </a:lnTo>
                  <a:lnTo>
                    <a:pt x="97" y="0"/>
                  </a:lnTo>
                  <a:lnTo>
                    <a:pt x="118" y="0"/>
                  </a:lnTo>
                  <a:lnTo>
                    <a:pt x="137" y="0"/>
                  </a:lnTo>
                  <a:lnTo>
                    <a:pt x="153" y="0"/>
                  </a:lnTo>
                  <a:lnTo>
                    <a:pt x="166" y="0"/>
                  </a:lnTo>
                  <a:lnTo>
                    <a:pt x="177" y="0"/>
                  </a:lnTo>
                  <a:lnTo>
                    <a:pt x="188" y="0"/>
                  </a:lnTo>
                  <a:lnTo>
                    <a:pt x="193" y="0"/>
                  </a:lnTo>
                  <a:lnTo>
                    <a:pt x="199" y="0"/>
                  </a:lnTo>
                  <a:lnTo>
                    <a:pt x="204" y="0"/>
                  </a:lnTo>
                  <a:lnTo>
                    <a:pt x="207" y="0"/>
                  </a:lnTo>
                  <a:lnTo>
                    <a:pt x="209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26" y="3"/>
                  </a:lnTo>
                  <a:lnTo>
                    <a:pt x="239" y="6"/>
                  </a:lnTo>
                  <a:lnTo>
                    <a:pt x="252" y="11"/>
                  </a:lnTo>
                  <a:lnTo>
                    <a:pt x="263" y="22"/>
                  </a:lnTo>
                  <a:close/>
                </a:path>
              </a:pathLst>
            </a:custGeom>
            <a:solidFill>
              <a:srgbClr val="00B9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mpd="sng">
                  <a:solidFill>
                    <a:srgbClr val="000000"/>
                  </a:solidFill>
                  <a:bevel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</p:grpSp>
      <p:sp>
        <p:nvSpPr>
          <p:cNvPr id="374" name="文字方塊 373"/>
          <p:cNvSpPr txBox="1"/>
          <p:nvPr/>
        </p:nvSpPr>
        <p:spPr>
          <a:xfrm>
            <a:off x="2475084" y="5047832"/>
            <a:ext cx="860171" cy="26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學習機會</a:t>
            </a:r>
            <a:endParaRPr lang="zh-TW" altLang="en-US" sz="1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5" name="文字方塊 374"/>
          <p:cNvSpPr txBox="1"/>
          <p:nvPr/>
        </p:nvSpPr>
        <p:spPr>
          <a:xfrm>
            <a:off x="1619672" y="5201452"/>
            <a:ext cx="864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拓展視野</a:t>
            </a:r>
            <a:endParaRPr lang="zh-TW" altLang="en-US" sz="1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6" name="文字方塊 375"/>
          <p:cNvSpPr txBox="1"/>
          <p:nvPr/>
        </p:nvSpPr>
        <p:spPr>
          <a:xfrm>
            <a:off x="3271587" y="5213241"/>
            <a:ext cx="8645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職涯接軌</a:t>
            </a:r>
            <a:endParaRPr lang="zh-TW" altLang="en-US" sz="1100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7" name="矩形 46"/>
          <p:cNvSpPr>
            <a:spLocks noChangeArrowheads="1"/>
          </p:cNvSpPr>
          <p:nvPr/>
        </p:nvSpPr>
        <p:spPr bwMode="auto">
          <a:xfrm>
            <a:off x="563308" y="925850"/>
            <a:ext cx="6134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500" b="1" dirty="0" smtClean="0">
                <a:solidFill>
                  <a:srgbClr val="FF5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mpact" pitchFamily="34" charset="0"/>
              </a:rPr>
              <a:t>學生校外實習留任</a:t>
            </a:r>
            <a:endParaRPr lang="zh-TW" altLang="en-US" sz="3500" b="1" dirty="0">
              <a:solidFill>
                <a:srgbClr val="FF523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Impact" pitchFamily="34" charset="0"/>
            </a:endParaRPr>
          </a:p>
        </p:txBody>
      </p:sp>
      <p:sp>
        <p:nvSpPr>
          <p:cNvPr id="378" name="等腰三角形 47"/>
          <p:cNvSpPr>
            <a:spLocks noChangeArrowheads="1"/>
          </p:cNvSpPr>
          <p:nvPr/>
        </p:nvSpPr>
        <p:spPr bwMode="auto">
          <a:xfrm rot="5400000">
            <a:off x="2203685" y="958683"/>
            <a:ext cx="581025" cy="501650"/>
          </a:xfrm>
          <a:prstGeom prst="triangle">
            <a:avLst>
              <a:gd name="adj" fmla="val 50000"/>
            </a:avLst>
          </a:prstGeom>
          <a:solidFill>
            <a:srgbClr val="FF523B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04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企業管理系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974787" y="6237312"/>
            <a:ext cx="3533317" cy="162482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084749" y="2032636"/>
            <a:ext cx="2359459" cy="457862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TW" altLang="en-US" sz="1500" b="1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全國新農業</a:t>
            </a:r>
            <a:r>
              <a:rPr lang="zh-TW" altLang="en-US" sz="1500" b="1" kern="0" dirty="0" smtClean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行銷實作競賽</a:t>
            </a:r>
            <a:endParaRPr lang="en-US" altLang="zh-TW" sz="1500" b="1" kern="0" dirty="0" smtClean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>
              <a:defRPr/>
            </a:pPr>
            <a:r>
              <a:rPr lang="zh-TW" altLang="en-US" sz="1500" b="1" kern="0" dirty="0" smtClean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第三名</a:t>
            </a:r>
            <a:endParaRPr lang="zh-TW" altLang="en-US" sz="1500" b="1" kern="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084749" y="2513724"/>
            <a:ext cx="3533317" cy="162482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974115" y="5733256"/>
            <a:ext cx="3433174" cy="457734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研究生論文優選</a:t>
            </a: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851920" y="2029558"/>
            <a:ext cx="160821" cy="646647"/>
          </a:xfrm>
          <a:prstGeom prst="rect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59" y="2965329"/>
            <a:ext cx="2480987" cy="1678442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pic>
        <p:nvPicPr>
          <p:cNvPr id="21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59" y="1081297"/>
            <a:ext cx="2490856" cy="1734871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93" y="2937990"/>
            <a:ext cx="2384618" cy="330984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35" y="4770561"/>
            <a:ext cx="2467303" cy="1713727"/>
          </a:xfrm>
          <a:prstGeom prst="rect">
            <a:avLst/>
          </a:prstGeom>
        </p:spPr>
      </p:pic>
      <p:sp>
        <p:nvSpPr>
          <p:cNvPr id="26" name="Freeform 913"/>
          <p:cNvSpPr>
            <a:spLocks noEditPoints="1" noChangeArrowheads="1"/>
          </p:cNvSpPr>
          <p:nvPr/>
        </p:nvSpPr>
        <p:spPr bwMode="auto">
          <a:xfrm>
            <a:off x="1310090" y="5840893"/>
            <a:ext cx="623963" cy="516385"/>
          </a:xfrm>
          <a:custGeom>
            <a:avLst/>
            <a:gdLst>
              <a:gd name="T0" fmla="*/ 104 w 154"/>
              <a:gd name="T1" fmla="*/ 69 h 144"/>
              <a:gd name="T2" fmla="*/ 115 w 154"/>
              <a:gd name="T3" fmla="*/ 66 h 144"/>
              <a:gd name="T4" fmla="*/ 149 w 154"/>
              <a:gd name="T5" fmla="*/ 6 h 144"/>
              <a:gd name="T6" fmla="*/ 129 w 154"/>
              <a:gd name="T7" fmla="*/ 6 h 144"/>
              <a:gd name="T8" fmla="*/ 119 w 154"/>
              <a:gd name="T9" fmla="*/ 6 h 144"/>
              <a:gd name="T10" fmla="*/ 119 w 154"/>
              <a:gd name="T11" fmla="*/ 0 h 144"/>
              <a:gd name="T12" fmla="*/ 35 w 154"/>
              <a:gd name="T13" fmla="*/ 0 h 144"/>
              <a:gd name="T14" fmla="*/ 35 w 154"/>
              <a:gd name="T15" fmla="*/ 6 h 144"/>
              <a:gd name="T16" fmla="*/ 25 w 154"/>
              <a:gd name="T17" fmla="*/ 6 h 144"/>
              <a:gd name="T18" fmla="*/ 5 w 154"/>
              <a:gd name="T19" fmla="*/ 6 h 144"/>
              <a:gd name="T20" fmla="*/ 39 w 154"/>
              <a:gd name="T21" fmla="*/ 66 h 144"/>
              <a:gd name="T22" fmla="*/ 50 w 154"/>
              <a:gd name="T23" fmla="*/ 69 h 144"/>
              <a:gd name="T24" fmla="*/ 71 w 154"/>
              <a:gd name="T25" fmla="*/ 83 h 144"/>
              <a:gd name="T26" fmla="*/ 71 w 154"/>
              <a:gd name="T27" fmla="*/ 126 h 144"/>
              <a:gd name="T28" fmla="*/ 35 w 154"/>
              <a:gd name="T29" fmla="*/ 144 h 144"/>
              <a:gd name="T30" fmla="*/ 119 w 154"/>
              <a:gd name="T31" fmla="*/ 144 h 144"/>
              <a:gd name="T32" fmla="*/ 83 w 154"/>
              <a:gd name="T33" fmla="*/ 126 h 144"/>
              <a:gd name="T34" fmla="*/ 83 w 154"/>
              <a:gd name="T35" fmla="*/ 83 h 144"/>
              <a:gd name="T36" fmla="*/ 104 w 154"/>
              <a:gd name="T37" fmla="*/ 69 h 144"/>
              <a:gd name="T38" fmla="*/ 119 w 154"/>
              <a:gd name="T39" fmla="*/ 26 h 144"/>
              <a:gd name="T40" fmla="*/ 119 w 154"/>
              <a:gd name="T41" fmla="*/ 12 h 144"/>
              <a:gd name="T42" fmla="*/ 129 w 154"/>
              <a:gd name="T43" fmla="*/ 12 h 144"/>
              <a:gd name="T44" fmla="*/ 143 w 154"/>
              <a:gd name="T45" fmla="*/ 12 h 144"/>
              <a:gd name="T46" fmla="*/ 113 w 154"/>
              <a:gd name="T47" fmla="*/ 60 h 144"/>
              <a:gd name="T48" fmla="*/ 109 w 154"/>
              <a:gd name="T49" fmla="*/ 62 h 144"/>
              <a:gd name="T50" fmla="*/ 119 w 154"/>
              <a:gd name="T51" fmla="*/ 26 h 144"/>
              <a:gd name="T52" fmla="*/ 41 w 154"/>
              <a:gd name="T53" fmla="*/ 60 h 144"/>
              <a:gd name="T54" fmla="*/ 11 w 154"/>
              <a:gd name="T55" fmla="*/ 12 h 144"/>
              <a:gd name="T56" fmla="*/ 25 w 154"/>
              <a:gd name="T57" fmla="*/ 12 h 144"/>
              <a:gd name="T58" fmla="*/ 35 w 154"/>
              <a:gd name="T59" fmla="*/ 12 h 144"/>
              <a:gd name="T60" fmla="*/ 35 w 154"/>
              <a:gd name="T61" fmla="*/ 26 h 144"/>
              <a:gd name="T62" fmla="*/ 45 w 154"/>
              <a:gd name="T63" fmla="*/ 62 h 144"/>
              <a:gd name="T64" fmla="*/ 41 w 154"/>
              <a:gd name="T65" fmla="*/ 60 h 144"/>
              <a:gd name="T66" fmla="*/ 77 w 154"/>
              <a:gd name="T67" fmla="*/ 53 h 144"/>
              <a:gd name="T68" fmla="*/ 58 w 154"/>
              <a:gd name="T69" fmla="*/ 66 h 144"/>
              <a:gd name="T70" fmla="*/ 65 w 154"/>
              <a:gd name="T71" fmla="*/ 44 h 144"/>
              <a:gd name="T72" fmla="*/ 47 w 154"/>
              <a:gd name="T73" fmla="*/ 31 h 144"/>
              <a:gd name="T74" fmla="*/ 70 w 154"/>
              <a:gd name="T75" fmla="*/ 30 h 144"/>
              <a:gd name="T76" fmla="*/ 77 w 154"/>
              <a:gd name="T77" fmla="*/ 9 h 144"/>
              <a:gd name="T78" fmla="*/ 84 w 154"/>
              <a:gd name="T79" fmla="*/ 30 h 144"/>
              <a:gd name="T80" fmla="*/ 107 w 154"/>
              <a:gd name="T81" fmla="*/ 31 h 144"/>
              <a:gd name="T82" fmla="*/ 89 w 154"/>
              <a:gd name="T83" fmla="*/ 44 h 144"/>
              <a:gd name="T84" fmla="*/ 96 w 154"/>
              <a:gd name="T85" fmla="*/ 66 h 144"/>
              <a:gd name="T86" fmla="*/ 77 w 154"/>
              <a:gd name="T87" fmla="*/ 53 h 14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54"/>
              <a:gd name="T133" fmla="*/ 0 h 144"/>
              <a:gd name="T134" fmla="*/ 154 w 154"/>
              <a:gd name="T135" fmla="*/ 144 h 14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54" h="144">
                <a:moveTo>
                  <a:pt x="104" y="69"/>
                </a:moveTo>
                <a:cubicBezTo>
                  <a:pt x="107" y="69"/>
                  <a:pt x="110" y="68"/>
                  <a:pt x="115" y="66"/>
                </a:cubicBezTo>
                <a:cubicBezTo>
                  <a:pt x="154" y="54"/>
                  <a:pt x="149" y="6"/>
                  <a:pt x="149" y="6"/>
                </a:cubicBezTo>
                <a:cubicBezTo>
                  <a:pt x="129" y="6"/>
                  <a:pt x="129" y="6"/>
                  <a:pt x="129" y="6"/>
                </a:cubicBezTo>
                <a:cubicBezTo>
                  <a:pt x="119" y="6"/>
                  <a:pt x="119" y="6"/>
                  <a:pt x="119" y="6"/>
                </a:cubicBezTo>
                <a:cubicBezTo>
                  <a:pt x="119" y="0"/>
                  <a:pt x="119" y="0"/>
                  <a:pt x="119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35" y="6"/>
                  <a:pt x="35" y="6"/>
                  <a:pt x="3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0" y="54"/>
                  <a:pt x="39" y="66"/>
                </a:cubicBezTo>
                <a:cubicBezTo>
                  <a:pt x="43" y="67"/>
                  <a:pt x="47" y="69"/>
                  <a:pt x="50" y="69"/>
                </a:cubicBezTo>
                <a:cubicBezTo>
                  <a:pt x="56" y="76"/>
                  <a:pt x="63" y="82"/>
                  <a:pt x="71" y="83"/>
                </a:cubicBezTo>
                <a:cubicBezTo>
                  <a:pt x="71" y="126"/>
                  <a:pt x="71" y="126"/>
                  <a:pt x="71" y="126"/>
                </a:cubicBezTo>
                <a:cubicBezTo>
                  <a:pt x="51" y="127"/>
                  <a:pt x="35" y="135"/>
                  <a:pt x="35" y="144"/>
                </a:cubicBezTo>
                <a:cubicBezTo>
                  <a:pt x="119" y="144"/>
                  <a:pt x="119" y="144"/>
                  <a:pt x="119" y="144"/>
                </a:cubicBezTo>
                <a:cubicBezTo>
                  <a:pt x="119" y="135"/>
                  <a:pt x="103" y="127"/>
                  <a:pt x="83" y="126"/>
                </a:cubicBezTo>
                <a:cubicBezTo>
                  <a:pt x="83" y="83"/>
                  <a:pt x="83" y="83"/>
                  <a:pt x="83" y="83"/>
                </a:cubicBezTo>
                <a:cubicBezTo>
                  <a:pt x="91" y="82"/>
                  <a:pt x="98" y="77"/>
                  <a:pt x="104" y="69"/>
                </a:cubicBezTo>
                <a:moveTo>
                  <a:pt x="119" y="26"/>
                </a:moveTo>
                <a:cubicBezTo>
                  <a:pt x="119" y="12"/>
                  <a:pt x="119" y="12"/>
                  <a:pt x="119" y="12"/>
                </a:cubicBezTo>
                <a:cubicBezTo>
                  <a:pt x="129" y="12"/>
                  <a:pt x="129" y="12"/>
                  <a:pt x="129" y="12"/>
                </a:cubicBezTo>
                <a:cubicBezTo>
                  <a:pt x="143" y="12"/>
                  <a:pt x="143" y="12"/>
                  <a:pt x="143" y="12"/>
                </a:cubicBezTo>
                <a:cubicBezTo>
                  <a:pt x="143" y="24"/>
                  <a:pt x="140" y="52"/>
                  <a:pt x="113" y="60"/>
                </a:cubicBezTo>
                <a:cubicBezTo>
                  <a:pt x="112" y="61"/>
                  <a:pt x="111" y="61"/>
                  <a:pt x="109" y="62"/>
                </a:cubicBezTo>
                <a:cubicBezTo>
                  <a:pt x="115" y="51"/>
                  <a:pt x="119" y="38"/>
                  <a:pt x="119" y="26"/>
                </a:cubicBezTo>
                <a:close/>
                <a:moveTo>
                  <a:pt x="41" y="60"/>
                </a:moveTo>
                <a:cubicBezTo>
                  <a:pt x="14" y="52"/>
                  <a:pt x="11" y="24"/>
                  <a:pt x="11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38"/>
                  <a:pt x="39" y="51"/>
                  <a:pt x="45" y="62"/>
                </a:cubicBezTo>
                <a:cubicBezTo>
                  <a:pt x="43" y="61"/>
                  <a:pt x="42" y="61"/>
                  <a:pt x="41" y="60"/>
                </a:cubicBezTo>
                <a:moveTo>
                  <a:pt x="77" y="53"/>
                </a:moveTo>
                <a:cubicBezTo>
                  <a:pt x="58" y="66"/>
                  <a:pt x="58" y="66"/>
                  <a:pt x="58" y="66"/>
                </a:cubicBezTo>
                <a:cubicBezTo>
                  <a:pt x="65" y="44"/>
                  <a:pt x="65" y="44"/>
                  <a:pt x="65" y="44"/>
                </a:cubicBezTo>
                <a:cubicBezTo>
                  <a:pt x="47" y="31"/>
                  <a:pt x="47" y="31"/>
                  <a:pt x="47" y="31"/>
                </a:cubicBezTo>
                <a:cubicBezTo>
                  <a:pt x="70" y="30"/>
                  <a:pt x="70" y="30"/>
                  <a:pt x="70" y="30"/>
                </a:cubicBezTo>
                <a:cubicBezTo>
                  <a:pt x="77" y="9"/>
                  <a:pt x="77" y="9"/>
                  <a:pt x="77" y="9"/>
                </a:cubicBezTo>
                <a:cubicBezTo>
                  <a:pt x="84" y="30"/>
                  <a:pt x="84" y="30"/>
                  <a:pt x="84" y="30"/>
                </a:cubicBezTo>
                <a:cubicBezTo>
                  <a:pt x="107" y="31"/>
                  <a:pt x="107" y="31"/>
                  <a:pt x="107" y="31"/>
                </a:cubicBezTo>
                <a:cubicBezTo>
                  <a:pt x="89" y="44"/>
                  <a:pt x="89" y="44"/>
                  <a:pt x="89" y="44"/>
                </a:cubicBezTo>
                <a:cubicBezTo>
                  <a:pt x="96" y="66"/>
                  <a:pt x="96" y="66"/>
                  <a:pt x="96" y="66"/>
                </a:cubicBezTo>
                <a:lnTo>
                  <a:pt x="77" y="5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xtLst/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itchFamily="34" charset="0"/>
              <a:sym typeface="宋体" pitchFamily="2" charset="-122"/>
            </a:endParaRPr>
          </a:p>
        </p:txBody>
      </p:sp>
      <p:pic>
        <p:nvPicPr>
          <p:cNvPr id="28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2" y="1540475"/>
            <a:ext cx="3435921" cy="1872335"/>
          </a:xfrm>
          <a:custGeom>
            <a:avLst/>
            <a:gdLst>
              <a:gd name="connsiteX0" fmla="*/ 0 w 3701143"/>
              <a:gd name="connsiteY0" fmla="*/ 0 h 3606942"/>
              <a:gd name="connsiteX1" fmla="*/ 3701143 w 3701143"/>
              <a:gd name="connsiteY1" fmla="*/ 0 h 3606942"/>
              <a:gd name="connsiteX2" fmla="*/ 3701143 w 3701143"/>
              <a:gd name="connsiteY2" fmla="*/ 3606942 h 3606942"/>
              <a:gd name="connsiteX3" fmla="*/ 0 w 3701143"/>
              <a:gd name="connsiteY3" fmla="*/ 3606942 h 360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1143" h="3606942">
                <a:moveTo>
                  <a:pt x="0" y="0"/>
                </a:moveTo>
                <a:lnTo>
                  <a:pt x="3701143" y="0"/>
                </a:lnTo>
                <a:lnTo>
                  <a:pt x="3701143" y="3606942"/>
                </a:lnTo>
                <a:lnTo>
                  <a:pt x="0" y="3606942"/>
                </a:lnTo>
                <a:close/>
              </a:path>
            </a:pathLst>
          </a:custGeom>
        </p:spPr>
      </p:pic>
      <p:pic>
        <p:nvPicPr>
          <p:cNvPr id="29" name="圖片 28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/>
          <a:stretch/>
        </p:blipFill>
        <p:spPr>
          <a:xfrm>
            <a:off x="309469" y="3919159"/>
            <a:ext cx="3435922" cy="176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矩形 29"/>
          <p:cNvSpPr/>
          <p:nvPr/>
        </p:nvSpPr>
        <p:spPr>
          <a:xfrm>
            <a:off x="287704" y="1340768"/>
            <a:ext cx="175831" cy="529742"/>
          </a:xfrm>
          <a:prstGeom prst="rect">
            <a:avLst/>
          </a:prstGeom>
          <a:solidFill>
            <a:srgbClr val="A9CBE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4980" y="3631126"/>
            <a:ext cx="3112218" cy="405337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TW" altLang="en-US" sz="2000" b="1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校外實習</a:t>
            </a:r>
            <a:r>
              <a:rPr lang="zh-TW" altLang="en-US" sz="2000" b="1" kern="0" dirty="0" smtClean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成果競賽 佳作</a:t>
            </a:r>
            <a:endParaRPr lang="zh-TW" altLang="en-US" sz="2000" b="1" kern="0" dirty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92351" y="3412766"/>
            <a:ext cx="3435922" cy="142868"/>
          </a:xfrm>
          <a:prstGeom prst="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504366" y="1341375"/>
            <a:ext cx="3223907" cy="529742"/>
          </a:xfrm>
          <a:prstGeom prst="rect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Emoji" panose="020B0502040204020203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TW" altLang="en-US" sz="19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校外實習成果競賽 第一名</a:t>
            </a:r>
            <a:endParaRPr kumimoji="0" lang="zh-CN" altLang="en-US" sz="19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9468" y="3628017"/>
            <a:ext cx="212015" cy="405337"/>
          </a:xfrm>
          <a:prstGeom prst="rect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877193" y="925850"/>
            <a:ext cx="2815572" cy="6411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4" name="矩形 46"/>
          <p:cNvSpPr>
            <a:spLocks noChangeArrowheads="1"/>
          </p:cNvSpPr>
          <p:nvPr/>
        </p:nvSpPr>
        <p:spPr bwMode="auto">
          <a:xfrm>
            <a:off x="563308" y="925850"/>
            <a:ext cx="61342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500" b="1" dirty="0" smtClean="0">
                <a:solidFill>
                  <a:srgbClr val="FF5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mpact" pitchFamily="34" charset="0"/>
              </a:rPr>
              <a:t>學生競賽獲獎</a:t>
            </a:r>
            <a:endParaRPr lang="zh-TW" altLang="en-US" sz="3500" b="1" dirty="0">
              <a:solidFill>
                <a:srgbClr val="FF523B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Impact" pitchFamily="34" charset="0"/>
            </a:endParaRPr>
          </a:p>
        </p:txBody>
      </p:sp>
      <p:sp>
        <p:nvSpPr>
          <p:cNvPr id="34" name="等腰三角形 47"/>
          <p:cNvSpPr>
            <a:spLocks noChangeArrowheads="1"/>
          </p:cNvSpPr>
          <p:nvPr/>
        </p:nvSpPr>
        <p:spPr bwMode="auto">
          <a:xfrm rot="5400000">
            <a:off x="3285969" y="965538"/>
            <a:ext cx="581025" cy="501650"/>
          </a:xfrm>
          <a:prstGeom prst="triangle">
            <a:avLst>
              <a:gd name="adj" fmla="val 50000"/>
            </a:avLst>
          </a:prstGeom>
          <a:solidFill>
            <a:srgbClr val="FF523B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670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 bwMode="gray">
          <a:xfrm>
            <a:off x="891925" y="139262"/>
            <a:ext cx="7773987" cy="82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績效表現有關之訊息</a:t>
            </a:r>
            <a:endParaRPr lang="zh-TW" altLang="en-US" kern="0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企業管理系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="" xmlns:a16="http://schemas.microsoft.com/office/drawing/2014/main" id="{1D629569-BEF9-4FB9-9F70-C907F1DEE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1137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5" name="Rectangle 10">
            <a:extLst>
              <a:ext uri="{FF2B5EF4-FFF2-40B4-BE49-F238E27FC236}">
                <a16:creationId xmlns="" xmlns:a16="http://schemas.microsoft.com/office/drawing/2014/main" id="{F4B878E4-36AD-405A-9E24-7F785C63B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87" y="2592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802872" y="1101328"/>
            <a:ext cx="4300109" cy="685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矩形 46"/>
          <p:cNvSpPr>
            <a:spLocks noChangeArrowheads="1"/>
          </p:cNvSpPr>
          <p:nvPr/>
        </p:nvSpPr>
        <p:spPr bwMode="auto">
          <a:xfrm>
            <a:off x="5065603" y="1164541"/>
            <a:ext cx="40373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TW" altLang="en-US" sz="3000" b="1" dirty="0">
                <a:solidFill>
                  <a:srgbClr val="FF523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mpact" pitchFamily="34" charset="0"/>
              </a:rPr>
              <a:t>與台塑企業產學合作案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07" y="4570668"/>
            <a:ext cx="3879545" cy="1882667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229" y="2357440"/>
            <a:ext cx="3873024" cy="2147969"/>
          </a:xfrm>
          <a:prstGeom prst="rect">
            <a:avLst/>
          </a:prstGeom>
        </p:spPr>
      </p:pic>
      <p:sp>
        <p:nvSpPr>
          <p:cNvPr id="21" name="Rectangle 9">
            <a:extLst>
              <a:ext uri="{FF2B5EF4-FFF2-40B4-BE49-F238E27FC236}">
                <a16:creationId xmlns="" xmlns:a16="http://schemas.microsoft.com/office/drawing/2014/main" id="{719FB95F-F59C-4162-B43E-78406CEB5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854" y="1268264"/>
            <a:ext cx="433965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1" i="0" u="none" strike="noStrike" cap="none" normalizeH="0" baseline="0" dirty="0">
              <a:ln>
                <a:noFill/>
              </a:ln>
              <a:solidFill>
                <a:srgbClr val="386531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1800" b="1" i="0" u="none" strike="noStrike" cap="none" normalizeH="0" baseline="0" dirty="0">
                <a:ln>
                  <a:noFill/>
                </a:ln>
                <a:solidFill>
                  <a:srgbClr val="38653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麥寮鄉等七鄉鎮農產宣傳及行銷輔導計畫</a:t>
            </a:r>
            <a:endParaRPr kumimoji="0" lang="zh-TW" altLang="zh-TW" sz="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956230" y="1926584"/>
            <a:ext cx="218746" cy="566312"/>
          </a:xfrm>
          <a:prstGeom prst="rect">
            <a:avLst/>
          </a:prstGeom>
          <a:solidFill>
            <a:srgbClr val="008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11289" y="1922223"/>
            <a:ext cx="3617964" cy="566312"/>
          </a:xfrm>
          <a:prstGeom prst="rect">
            <a:avLst/>
          </a:prstGeom>
          <a:solidFill>
            <a:srgbClr val="B3FF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altLang="zh-TW" sz="1900" kern="0" dirty="0" smtClean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1900" kern="0" dirty="0" smtClean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1900" kern="0" dirty="0" smtClean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1900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年與台中家商舉辦</a:t>
            </a:r>
            <a:endParaRPr lang="en-US" altLang="zh-TW" sz="1900" kern="0" dirty="0" smtClean="0">
              <a:solidFill>
                <a:schemeClr val="bg1">
                  <a:lumMod val="1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1900" kern="0" dirty="0">
                <a:solidFill>
                  <a:schemeClr val="bg1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「新農業行銷實作聯合展售會」</a:t>
            </a:r>
          </a:p>
        </p:txBody>
      </p:sp>
      <p:grpSp>
        <p:nvGrpSpPr>
          <p:cNvPr id="24" name="组合 33"/>
          <p:cNvGrpSpPr/>
          <p:nvPr/>
        </p:nvGrpSpPr>
        <p:grpSpPr>
          <a:xfrm>
            <a:off x="384848" y="408782"/>
            <a:ext cx="3284828" cy="6045283"/>
            <a:chOff x="8786596" y="291298"/>
            <a:chExt cx="4335677" cy="7697871"/>
          </a:xfrm>
        </p:grpSpPr>
        <p:sp>
          <p:nvSpPr>
            <p:cNvPr id="25" name="矩形 24"/>
            <p:cNvSpPr/>
            <p:nvPr/>
          </p:nvSpPr>
          <p:spPr>
            <a:xfrm rot="2678193">
              <a:off x="9182090" y="3466486"/>
              <a:ext cx="3940183" cy="3268983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2735885">
              <a:off x="8790499" y="6802307"/>
              <a:ext cx="1182959" cy="1190766"/>
            </a:xfrm>
            <a:prstGeom prst="rect">
              <a:avLst/>
            </a:prstGeom>
            <a:solidFill>
              <a:sysClr val="window" lastClr="FFFFFF">
                <a:lumMod val="95000"/>
                <a:alpha val="9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 rot="2575587">
              <a:off x="10274728" y="291298"/>
              <a:ext cx="178029" cy="178029"/>
            </a:xfrm>
            <a:prstGeom prst="rect">
              <a:avLst/>
            </a:prstGeom>
            <a:solidFill>
              <a:srgbClr val="5B9BD5">
                <a:lumMod val="40000"/>
                <a:lumOff val="60000"/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2575587">
              <a:off x="8936312" y="5484291"/>
              <a:ext cx="714428" cy="714427"/>
            </a:xfrm>
            <a:prstGeom prst="rect">
              <a:avLst/>
            </a:prstGeom>
            <a:solidFill>
              <a:srgbClr val="008000">
                <a:alpha val="3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5175319" y="6275982"/>
            <a:ext cx="3653934" cy="327300"/>
          </a:xfrm>
          <a:prstGeom prst="rect">
            <a:avLst/>
          </a:prstGeom>
          <a:solidFill>
            <a:srgbClr val="008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zh-TW" altLang="en-US" sz="2000" kern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農漁輔導暨健康促進成果展</a:t>
            </a:r>
          </a:p>
        </p:txBody>
      </p:sp>
      <p:sp>
        <p:nvSpPr>
          <p:cNvPr id="30" name="矩形 29"/>
          <p:cNvSpPr/>
          <p:nvPr/>
        </p:nvSpPr>
        <p:spPr>
          <a:xfrm rot="2575587">
            <a:off x="4692325" y="5995456"/>
            <a:ext cx="541270" cy="561053"/>
          </a:xfrm>
          <a:prstGeom prst="rect">
            <a:avLst/>
          </a:prstGeom>
          <a:solidFill>
            <a:srgbClr val="008000">
              <a:alpha val="3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65" y="4840811"/>
            <a:ext cx="3862203" cy="1762471"/>
          </a:xfrm>
          <a:prstGeom prst="rect">
            <a:avLst/>
          </a:prstGeom>
        </p:spPr>
      </p:pic>
      <p:pic>
        <p:nvPicPr>
          <p:cNvPr id="32" name="圖片 3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90"/>
          <a:stretch/>
        </p:blipFill>
        <p:spPr>
          <a:xfrm>
            <a:off x="1038498" y="3068960"/>
            <a:ext cx="3676239" cy="1501708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938658" y="4705487"/>
            <a:ext cx="3689907" cy="327300"/>
          </a:xfrm>
          <a:prstGeom prst="rect">
            <a:avLst/>
          </a:prstGeom>
          <a:solidFill>
            <a:srgbClr val="008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endParaRPr lang="zh-TW" altLang="en-US" sz="2000" b="1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38658" y="4684471"/>
            <a:ext cx="3776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TW" altLang="en-US" sz="18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與台灣</a:t>
            </a:r>
            <a:r>
              <a:rPr lang="zh-TW" altLang="en-US" sz="1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楓康超</a:t>
            </a:r>
            <a:r>
              <a:rPr lang="zh-TW" altLang="en-US" sz="1800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市</a:t>
            </a:r>
            <a:r>
              <a:rPr lang="zh-TW" altLang="en-US" sz="180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合作門市販售據點</a:t>
            </a:r>
          </a:p>
        </p:txBody>
      </p:sp>
      <p:sp>
        <p:nvSpPr>
          <p:cNvPr id="35" name="矩形 34"/>
          <p:cNvSpPr/>
          <p:nvPr/>
        </p:nvSpPr>
        <p:spPr>
          <a:xfrm>
            <a:off x="1916619" y="4245602"/>
            <a:ext cx="161846" cy="360040"/>
          </a:xfrm>
          <a:prstGeom prst="rect">
            <a:avLst/>
          </a:prstGeom>
          <a:solidFill>
            <a:srgbClr val="008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148192" y="4245602"/>
            <a:ext cx="2566546" cy="360040"/>
          </a:xfrm>
          <a:prstGeom prst="rect">
            <a:avLst/>
          </a:prstGeom>
          <a:solidFill>
            <a:srgbClr val="B3FFB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l">
              <a:defRPr/>
            </a:pPr>
            <a:r>
              <a:rPr lang="zh-TW" altLang="en-US" sz="2000" dirty="0">
                <a:solidFill>
                  <a:schemeClr val="bg1">
                    <a:lumMod val="10000"/>
                  </a:schemeClr>
                </a:solidFill>
              </a:rPr>
              <a:t>農村體驗</a:t>
            </a:r>
            <a:r>
              <a:rPr lang="zh-TW" altLang="en-US" sz="2000" dirty="0" smtClean="0">
                <a:solidFill>
                  <a:schemeClr val="bg1">
                    <a:lumMod val="10000"/>
                  </a:schemeClr>
                </a:solidFill>
              </a:rPr>
              <a:t>活動</a:t>
            </a:r>
            <a:endParaRPr lang="zh-TW" altLang="en-US" sz="2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758442" y="2708920"/>
            <a:ext cx="1525525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aphicFrame>
        <p:nvGraphicFramePr>
          <p:cNvPr id="45" name="表格 44">
            <a:extLst>
              <a:ext uri="{FF2B5EF4-FFF2-40B4-BE49-F238E27FC236}">
                <a16:creationId xmlns="" xmlns:a16="http://schemas.microsoft.com/office/drawing/2014/main" id="{5216A014-8945-48DF-A91E-F1531871C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749005"/>
              </p:ext>
            </p:extLst>
          </p:nvPr>
        </p:nvGraphicFramePr>
        <p:xfrm>
          <a:off x="268806" y="1849760"/>
          <a:ext cx="4348520" cy="121920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153387">
                  <a:extLst>
                    <a:ext uri="{9D8B030D-6E8A-4147-A177-3AD203B41FA5}">
                      <a16:colId xmlns="" xmlns:a16="http://schemas.microsoft.com/office/drawing/2014/main" val="448944457"/>
                    </a:ext>
                  </a:extLst>
                </a:gridCol>
                <a:gridCol w="2195133">
                  <a:extLst>
                    <a:ext uri="{9D8B030D-6E8A-4147-A177-3AD203B41FA5}">
                      <a16:colId xmlns="" xmlns:a16="http://schemas.microsoft.com/office/drawing/2014/main" val="2454867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sz="1600" kern="100" dirty="0" smtClean="0">
                          <a:effectLst/>
                        </a:rPr>
                        <a:t>計畫年度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1600" kern="100" smtClean="0">
                          <a:effectLst/>
                        </a:rPr>
                        <a:t>金額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58756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smtClean="0">
                          <a:effectLst/>
                        </a:rPr>
                        <a:t>107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$7,286,040</a:t>
                      </a:r>
                      <a:endParaRPr lang="zh-TW" sz="16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3535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smtClean="0">
                          <a:effectLst/>
                        </a:rPr>
                        <a:t>108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$7,286,040</a:t>
                      </a:r>
                      <a:endParaRPr lang="zh-TW" sz="16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286335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smtClean="0">
                          <a:effectLst/>
                        </a:rPr>
                        <a:t>109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 smtClean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$9,034,356</a:t>
                      </a:r>
                      <a:endParaRPr lang="zh-TW" sz="1600" kern="1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753489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sz="1600" kern="100" dirty="0" smtClean="0">
                          <a:effectLst/>
                        </a:rPr>
                        <a:t>合計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0" dirty="0" smtClean="0">
                          <a:solidFill>
                            <a:srgbClr val="FF0000"/>
                          </a:solidFill>
                          <a:effectLst/>
                        </a:rPr>
                        <a:t>$23,606,436</a:t>
                      </a:r>
                      <a:endParaRPr lang="zh-TW" sz="16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76112841"/>
                  </a:ext>
                </a:extLst>
              </a:tr>
            </a:tbl>
          </a:graphicData>
        </a:graphic>
      </p:graphicFrame>
      <p:sp>
        <p:nvSpPr>
          <p:cNvPr id="16" name="等腰三角形 47"/>
          <p:cNvSpPr>
            <a:spLocks noChangeArrowheads="1"/>
          </p:cNvSpPr>
          <p:nvPr/>
        </p:nvSpPr>
        <p:spPr bwMode="auto">
          <a:xfrm rot="5400000">
            <a:off x="4577638" y="1192301"/>
            <a:ext cx="581025" cy="501650"/>
          </a:xfrm>
          <a:prstGeom prst="triangle">
            <a:avLst>
              <a:gd name="adj" fmla="val 50000"/>
            </a:avLst>
          </a:prstGeom>
          <a:solidFill>
            <a:srgbClr val="FF523B"/>
          </a:solidFill>
          <a:ln>
            <a:noFill/>
          </a:ln>
          <a:extLst/>
        </p:spPr>
        <p:txBody>
          <a:bodyPr anchor="ctr"/>
          <a:lstStyle/>
          <a:p>
            <a:pPr algn="ctr"/>
            <a:endParaRPr lang="zh-CN" altLang="zh-CN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8615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向右箭號 16"/>
          <p:cNvSpPr/>
          <p:nvPr/>
        </p:nvSpPr>
        <p:spPr bwMode="auto">
          <a:xfrm rot="21395407" flipH="1">
            <a:off x="3320934" y="1724139"/>
            <a:ext cx="5660515" cy="1122320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160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學生參與業界</a:t>
            </a:r>
            <a:r>
              <a:rPr lang="zh-TW" altLang="zh-TW" sz="160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商品展競賽</a:t>
            </a:r>
            <a:endParaRPr lang="zh-TW" altLang="en-US" sz="1600" dirty="0">
              <a:solidFill>
                <a:srgbClr val="0070C0"/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國際貿易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92917" y="2355744"/>
            <a:ext cx="8905479" cy="3521528"/>
            <a:chOff x="298553" y="1805940"/>
            <a:chExt cx="8737951" cy="3377512"/>
          </a:xfrm>
        </p:grpSpPr>
        <p:pic>
          <p:nvPicPr>
            <p:cNvPr id="1027" name="Picture 3" descr="H:\104\105年度改制科大後第2次評鑑\資料封面.目錄.隔頁\評鑑用_資料封面.目錄.隔頁.海報\看板海報\照片\商展競賽_321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53" y="1805940"/>
              <a:ext cx="4392488" cy="3377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:\104\105年度改制科大後第2次評鑑\資料封面.目錄.隔頁\評鑑用_資料封面.目錄.隔頁.海報\看板海報\照片\商展競賽_893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833" y="1805940"/>
              <a:ext cx="4333671" cy="33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矩形 15"/>
          <p:cNvSpPr/>
          <p:nvPr/>
        </p:nvSpPr>
        <p:spPr>
          <a:xfrm>
            <a:off x="-5741" y="1086961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學生參與</a:t>
            </a:r>
            <a:r>
              <a:rPr lang="zh-TW" altLang="zh-TW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展</a:t>
            </a:r>
            <a:r>
              <a:rPr lang="zh-TW" altLang="en-US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覽</a:t>
            </a:r>
            <a:r>
              <a:rPr lang="zh-TW" altLang="zh-TW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競賽</a:t>
            </a:r>
            <a:r>
              <a:rPr lang="zh-TW" altLang="en-US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成果</a:t>
            </a:r>
            <a:endParaRPr lang="zh-TW" altLang="en-US" dirty="0">
              <a:solidFill>
                <a:srgbClr val="0070C0"/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95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國際貿易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497806" y="1556792"/>
            <a:ext cx="8106642" cy="4770832"/>
            <a:chOff x="425798" y="1652720"/>
            <a:chExt cx="8280922" cy="4730690"/>
          </a:xfrm>
        </p:grpSpPr>
        <p:sp>
          <p:nvSpPr>
            <p:cNvPr id="16" name="向右箭號 15"/>
            <p:cNvSpPr/>
            <p:nvPr/>
          </p:nvSpPr>
          <p:spPr bwMode="auto">
            <a:xfrm rot="21395407" flipH="1">
              <a:off x="443749" y="1691139"/>
              <a:ext cx="3219279" cy="1122320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zh-TW" altLang="en-US" sz="1600" dirty="0">
                  <a:solidFill>
                    <a:srgbClr val="0070C0"/>
                  </a:solidFill>
                  <a:latin typeface="華康古印體" panose="03010509000000000000" pitchFamily="65" charset="-120"/>
                  <a:ea typeface="華康古印體" panose="03010509000000000000" pitchFamily="65" charset="-120"/>
                </a:rPr>
                <a:t>學生參與業界</a:t>
              </a:r>
              <a:r>
                <a:rPr lang="zh-TW" altLang="zh-TW" sz="1600" dirty="0">
                  <a:solidFill>
                    <a:srgbClr val="0070C0"/>
                  </a:solidFill>
                  <a:latin typeface="華康古印體" panose="03010509000000000000" pitchFamily="65" charset="-120"/>
                  <a:ea typeface="華康古印體" panose="03010509000000000000" pitchFamily="65" charset="-120"/>
                </a:rPr>
                <a:t>商品展競賽</a:t>
              </a:r>
              <a:endParaRPr lang="zh-TW" altLang="en-US" sz="160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endParaRP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425798" y="1652720"/>
              <a:ext cx="8280922" cy="4730690"/>
              <a:chOff x="107502" y="1001029"/>
              <a:chExt cx="8882258" cy="5382382"/>
            </a:xfrm>
          </p:grpSpPr>
          <p:pic>
            <p:nvPicPr>
              <p:cNvPr id="3075" name="Picture 3" descr="H:\104\105年度改制科大後第2次評鑑\資料封面.目錄.隔頁\評鑑用_資料封面.目錄.隔頁.海報\看板海報\照片\商展競賽_8698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2" y="1772816"/>
                <a:ext cx="3505053" cy="4610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H:\104\照片處理\活動競賽照片(鹿港_2017水五金)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2555" y="1001029"/>
                <a:ext cx="5377205" cy="52441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" name="矩形 11"/>
          <p:cNvSpPr/>
          <p:nvPr/>
        </p:nvSpPr>
        <p:spPr>
          <a:xfrm>
            <a:off x="-5741" y="1086961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學生參與</a:t>
            </a:r>
            <a:r>
              <a:rPr lang="zh-TW" altLang="zh-TW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展</a:t>
            </a:r>
            <a:r>
              <a:rPr lang="zh-TW" altLang="en-US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覽</a:t>
            </a:r>
            <a:r>
              <a:rPr lang="zh-TW" altLang="zh-TW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競賽</a:t>
            </a:r>
            <a:r>
              <a:rPr lang="zh-TW" altLang="en-US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成果</a:t>
            </a:r>
            <a:endParaRPr lang="zh-TW" altLang="en-US" dirty="0">
              <a:solidFill>
                <a:srgbClr val="0070C0"/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8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國際貿易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12577" y="1080568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學生赴企業實習成果</a:t>
            </a:r>
            <a:endParaRPr lang="zh-TW" altLang="en-US" dirty="0">
              <a:solidFill>
                <a:srgbClr val="0070C0"/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07504" y="1674644"/>
            <a:ext cx="8929816" cy="4418652"/>
            <a:chOff x="285785" y="1797453"/>
            <a:chExt cx="8606695" cy="4367851"/>
          </a:xfrm>
        </p:grpSpPr>
        <p:sp>
          <p:nvSpPr>
            <p:cNvPr id="17" name="向右箭號 16"/>
            <p:cNvSpPr/>
            <p:nvPr/>
          </p:nvSpPr>
          <p:spPr bwMode="auto">
            <a:xfrm rot="21443792" flipH="1">
              <a:off x="3417585" y="1797453"/>
              <a:ext cx="5455692" cy="1109417"/>
            </a:xfrm>
            <a:prstGeom prst="rightArrow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zh-TW" altLang="en-US" sz="1600" dirty="0">
                  <a:solidFill>
                    <a:srgbClr val="0070C0"/>
                  </a:solidFill>
                  <a:latin typeface="華康古印體" panose="03010509000000000000" pitchFamily="65" charset="-120"/>
                  <a:ea typeface="華康古印體" panose="03010509000000000000" pitchFamily="65" charset="-120"/>
                </a:rPr>
                <a:t>經濟部國貿局選送學生赴海外</a:t>
              </a:r>
              <a:r>
                <a:rPr lang="zh-TW" altLang="en-US" sz="1600" dirty="0" smtClean="0">
                  <a:solidFill>
                    <a:srgbClr val="0070C0"/>
                  </a:solidFill>
                  <a:latin typeface="華康古印體" panose="03010509000000000000" pitchFamily="65" charset="-120"/>
                  <a:ea typeface="華康古印體" panose="03010509000000000000" pitchFamily="65" charset="-120"/>
                </a:rPr>
                <a:t>實習</a:t>
              </a:r>
              <a:endPara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endParaRPr>
            </a:p>
          </p:txBody>
        </p:sp>
        <p:grpSp>
          <p:nvGrpSpPr>
            <p:cNvPr id="2" name="群組 1"/>
            <p:cNvGrpSpPr/>
            <p:nvPr/>
          </p:nvGrpSpPr>
          <p:grpSpPr>
            <a:xfrm>
              <a:off x="285785" y="2420888"/>
              <a:ext cx="8606695" cy="3744416"/>
              <a:chOff x="681417" y="1981549"/>
              <a:chExt cx="8312243" cy="3702721"/>
            </a:xfrm>
          </p:grpSpPr>
          <p:pic>
            <p:nvPicPr>
              <p:cNvPr id="9" name="Picture 2" descr="H:\104\105年度改制科大後第2次評鑑\資料封面.目錄.隔頁\評鑑用_資料封面.目錄.隔頁.海報\看板海報\照片\海外實習 (1)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81417" y="1981549"/>
                <a:ext cx="4479275" cy="37027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H:\104\105年度改制科大後第2次評鑑\資料封面.目錄.隔頁\評鑑用_資料封面.目錄.隔頁.海報\看板海報\照片\海外實習 (2)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642"/>
              <a:stretch/>
            </p:blipFill>
            <p:spPr bwMode="auto">
              <a:xfrm>
                <a:off x="5183904" y="1981549"/>
                <a:ext cx="3809756" cy="3539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380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向右箭號 2"/>
          <p:cNvSpPr/>
          <p:nvPr/>
        </p:nvSpPr>
        <p:spPr bwMode="auto">
          <a:xfrm>
            <a:off x="4283968" y="1240325"/>
            <a:ext cx="4860032" cy="1252571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600" b="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國內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企業實習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-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航空業</a:t>
            </a:r>
          </a:p>
        </p:txBody>
      </p:sp>
      <p:sp>
        <p:nvSpPr>
          <p:cNvPr id="14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國際貿易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12577" y="1080568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學生赴企業實習成果</a:t>
            </a:r>
            <a:endParaRPr lang="zh-TW" altLang="en-US" dirty="0">
              <a:solidFill>
                <a:srgbClr val="0070C0"/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</p:txBody>
      </p:sp>
      <p:pic>
        <p:nvPicPr>
          <p:cNvPr id="1026" name="Picture 2" descr="H:\104\實習\實習照片\實習老師訪視照片\108-1\華信\S__32114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42229"/>
            <a:ext cx="2247582" cy="224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104\實習\實習照片\實習老師訪視照片\108-1\華航\S__3211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50" y="1912038"/>
            <a:ext cx="2599874" cy="22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255299" y="1628800"/>
            <a:ext cx="3812645" cy="4619608"/>
            <a:chOff x="80345" y="1628800"/>
            <a:chExt cx="3812645" cy="4619608"/>
          </a:xfrm>
        </p:grpSpPr>
        <p:grpSp>
          <p:nvGrpSpPr>
            <p:cNvPr id="2" name="群組 1"/>
            <p:cNvGrpSpPr/>
            <p:nvPr/>
          </p:nvGrpSpPr>
          <p:grpSpPr>
            <a:xfrm>
              <a:off x="80345" y="1628800"/>
              <a:ext cx="3812645" cy="2522943"/>
              <a:chOff x="131488" y="1620991"/>
              <a:chExt cx="4094555" cy="2868289"/>
            </a:xfrm>
          </p:grpSpPr>
          <p:sp>
            <p:nvSpPr>
              <p:cNvPr id="13" name="向右箭號 12"/>
              <p:cNvSpPr/>
              <p:nvPr/>
            </p:nvSpPr>
            <p:spPr bwMode="auto">
              <a:xfrm rot="21443792" flipH="1">
                <a:off x="138934" y="1620991"/>
                <a:ext cx="4076328" cy="1330564"/>
              </a:xfrm>
              <a:prstGeom prst="rightArrow">
                <a:avLst>
                  <a:gd name="adj1" fmla="val 70306"/>
                  <a:gd name="adj2" fmla="val 48190"/>
                </a:avLst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zh-TW" altLang="en-US" sz="1500" dirty="0" smtClean="0">
                    <a:solidFill>
                      <a:srgbClr val="0070C0"/>
                    </a:solidFill>
                    <a:latin typeface="華康古印體" panose="03010509000000000000" pitchFamily="65" charset="-120"/>
                    <a:ea typeface="華康古印體" panose="03010509000000000000" pitchFamily="65" charset="-120"/>
                  </a:rPr>
                  <a:t>教育部學海築夢</a:t>
                </a:r>
                <a:r>
                  <a:rPr lang="en-US" altLang="zh-TW" sz="1500" dirty="0" smtClean="0">
                    <a:solidFill>
                      <a:srgbClr val="0070C0"/>
                    </a:solidFill>
                    <a:latin typeface="華康古印體" panose="03010509000000000000" pitchFamily="65" charset="-120"/>
                    <a:ea typeface="華康古印體" panose="03010509000000000000" pitchFamily="65" charset="-120"/>
                  </a:rPr>
                  <a:t>.</a:t>
                </a:r>
                <a:r>
                  <a:rPr lang="zh-TW" altLang="en-US" sz="1500" dirty="0" smtClean="0">
                    <a:solidFill>
                      <a:srgbClr val="0070C0"/>
                    </a:solidFill>
                    <a:latin typeface="華康古印體" panose="03010509000000000000" pitchFamily="65" charset="-120"/>
                    <a:ea typeface="華康古印體" panose="03010509000000000000" pitchFamily="65" charset="-120"/>
                  </a:rPr>
                  <a:t>經濟部</a:t>
                </a:r>
                <a:r>
                  <a:rPr lang="zh-TW" altLang="en-US" sz="1500" dirty="0">
                    <a:solidFill>
                      <a:srgbClr val="0070C0"/>
                    </a:solidFill>
                    <a:latin typeface="華康古印體" panose="03010509000000000000" pitchFamily="65" charset="-120"/>
                    <a:ea typeface="華康古印體" panose="03010509000000000000" pitchFamily="65" charset="-120"/>
                  </a:rPr>
                  <a:t>國貿局選送學生赴海外</a:t>
                </a:r>
                <a:r>
                  <a:rPr lang="zh-TW" altLang="en-US" sz="1500" dirty="0" smtClean="0">
                    <a:solidFill>
                      <a:srgbClr val="0070C0"/>
                    </a:solidFill>
                    <a:latin typeface="華康古印體" panose="03010509000000000000" pitchFamily="65" charset="-120"/>
                    <a:ea typeface="華康古印體" panose="03010509000000000000" pitchFamily="65" charset="-120"/>
                  </a:rPr>
                  <a:t>實習</a:t>
                </a:r>
                <a:endParaRPr kumimoji="0" lang="zh-TW" altLang="en-US" sz="1500" b="0" i="0" u="none" strike="noStrike" cap="none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latin typeface="華康古印體" panose="03010509000000000000" pitchFamily="65" charset="-120"/>
                  <a:ea typeface="華康古印體" panose="03010509000000000000" pitchFamily="65" charset="-120"/>
                </a:endParaRPr>
              </a:p>
            </p:txBody>
          </p:sp>
          <p:pic>
            <p:nvPicPr>
              <p:cNvPr id="1028" name="Picture 4" descr="H:\104\實習\實習照片\實習老師訪視照片\108-1\海外實習_邱城英_2LFashion_馬來西亞(108國貿局-暑期)\108新南向學海-馬來西亞海外實習相簿_191107_0008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101" b="14888"/>
              <a:stretch/>
            </p:blipFill>
            <p:spPr bwMode="auto">
              <a:xfrm>
                <a:off x="131488" y="2389385"/>
                <a:ext cx="4094555" cy="20998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9" name="Picture 5" descr="H:\104\實習\實習照片\實習老師訪視照片\108-1\海外實習_劉淑琴_康利農產_泰國(108學海逐夢-暑期)\2019泰國南奔暑假實習_191107_0015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5" t="11349" r="22886"/>
            <a:stretch/>
          </p:blipFill>
          <p:spPr bwMode="auto">
            <a:xfrm>
              <a:off x="80345" y="4149080"/>
              <a:ext cx="3812645" cy="2099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H:\104\實習\實習照片\實習老師訪視照片\106-2\2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505" y="4186299"/>
            <a:ext cx="2441359" cy="210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104\實習\實習照片\實習老師訪視照片\106-2\黃哲悠_日國貿103孝_華航 (3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" r="8839"/>
          <a:stretch/>
        </p:blipFill>
        <p:spPr bwMode="auto">
          <a:xfrm>
            <a:off x="6531550" y="4186298"/>
            <a:ext cx="2601600" cy="206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86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向右箭號 16"/>
          <p:cNvSpPr/>
          <p:nvPr/>
        </p:nvSpPr>
        <p:spPr bwMode="auto">
          <a:xfrm rot="204021">
            <a:off x="188061" y="3761112"/>
            <a:ext cx="3952457" cy="1280849"/>
          </a:xfrm>
          <a:prstGeom prst="rightArrow">
            <a:avLst>
              <a:gd name="adj1" fmla="val 69660"/>
              <a:gd name="adj2" fmla="val 57738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600" b="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國內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企業實習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-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貿易相關產業</a:t>
            </a:r>
          </a:p>
        </p:txBody>
      </p:sp>
      <p:sp>
        <p:nvSpPr>
          <p:cNvPr id="8" name="向右箭號 7"/>
          <p:cNvSpPr/>
          <p:nvPr/>
        </p:nvSpPr>
        <p:spPr bwMode="auto">
          <a:xfrm rot="21418695" flipH="1">
            <a:off x="5726376" y="1130875"/>
            <a:ext cx="3215330" cy="1357139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600" b="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國內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企業實習</a:t>
            </a:r>
            <a:r>
              <a:rPr kumimoji="0" lang="en-US" altLang="zh-TW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-</a:t>
            </a:r>
            <a:r>
              <a:rPr kumimoji="0" lang="zh-TW" altLang="en-US" sz="16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華康古印體" panose="03010509000000000000" pitchFamily="65" charset="-120"/>
                <a:ea typeface="華康古印體" panose="03010509000000000000" pitchFamily="65" charset="-120"/>
              </a:rPr>
              <a:t>銀行業</a:t>
            </a:r>
          </a:p>
        </p:txBody>
      </p:sp>
      <p:pic>
        <p:nvPicPr>
          <p:cNvPr id="2050" name="Picture 2" descr="H:\104\實習\實習照片\實習老師訪視照片\108-1\黃哲悠\台中商銀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4"/>
          <a:stretch/>
        </p:blipFill>
        <p:spPr bwMode="auto">
          <a:xfrm>
            <a:off x="6143348" y="1880334"/>
            <a:ext cx="2823098" cy="17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:\104\實習\實習照片\實習老師訪視照片\108-1\邱城英_台新銀行\台新銀行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6" t="13863" r="14561"/>
          <a:stretch/>
        </p:blipFill>
        <p:spPr bwMode="auto">
          <a:xfrm>
            <a:off x="1844699" y="1880334"/>
            <a:ext cx="1801426" cy="17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:\104\實習\實習照片\實習老師訪視照片\108-1\黃上晏_永詮\S__4256071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26102" b="2628"/>
          <a:stretch/>
        </p:blipFill>
        <p:spPr bwMode="auto">
          <a:xfrm>
            <a:off x="179512" y="4277315"/>
            <a:ext cx="1837677" cy="20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104\實習\實習照片\實習老師訪視照片\107-1\107-1華平報關-林佳霓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4" r="33411"/>
          <a:stretch/>
        </p:blipFill>
        <p:spPr bwMode="auto">
          <a:xfrm>
            <a:off x="2017189" y="4289395"/>
            <a:ext cx="1743510" cy="20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104\實習\實習照片\實習老師訪視照片\106-1\葉春淵(鉅業.晶國.台中商銀)\台中商銀_106校外實習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22" y="1880334"/>
            <a:ext cx="2483408" cy="17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104\實習\實習照片\實習老師訪視照片\106-1\劉淑琴(沛華.台中銀.帝王.櫻花.晶國.太宇)_訪視照片\王昱姳.陳姿云.洪思綺.劉淑琴_沛華20170808(2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r="14409"/>
          <a:stretch/>
        </p:blipFill>
        <p:spPr bwMode="auto">
          <a:xfrm>
            <a:off x="3760699" y="4283354"/>
            <a:ext cx="2831976" cy="209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:\104\實習\實習照片\實習老師訪視照片\捷安特 (7)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7" t="17246" r="13252"/>
          <a:stretch/>
        </p:blipFill>
        <p:spPr bwMode="auto">
          <a:xfrm>
            <a:off x="6570079" y="4275592"/>
            <a:ext cx="2382567" cy="209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:\104\實習\實習照片\實習老師訪視照片\109-1\陽信銀行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2" t="11458" r="12431" b="13679"/>
          <a:stretch/>
        </p:blipFill>
        <p:spPr bwMode="auto">
          <a:xfrm rot="16200000" flipH="1" flipV="1">
            <a:off x="80821" y="1881147"/>
            <a:ext cx="1762955" cy="176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853100" y="99898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國際貿易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075360" cy="810343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訊息</a:t>
            </a:r>
            <a:endParaRPr lang="zh-TW" altLang="en-US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9011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績效表現有關之訊息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4405" y="104730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行銷與流通管理系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283005"/>
              </p:ext>
            </p:extLst>
          </p:nvPr>
        </p:nvGraphicFramePr>
        <p:xfrm>
          <a:off x="304800" y="1447800"/>
          <a:ext cx="8610600" cy="44958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133600">
                <a:tc>
                  <a:txBody>
                    <a:bodyPr/>
                    <a:lstStyle/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舉辦具東南亞特色</a:t>
                      </a:r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創意市集活動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(2018)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dirty="0" smtClean="0"/>
                    </a:p>
                    <a:p>
                      <a:pPr algn="ctr"/>
                      <a:endParaRPr lang="en-US" altLang="zh-TW" sz="18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8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8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endParaRPr lang="en-US" altLang="zh-TW" sz="18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舉辦具東南亞特色</a:t>
                      </a:r>
                      <a:endParaRPr lang="en-US" altLang="zh-TW" sz="1600" b="1" dirty="0" smtClean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/>
                      <a:r>
                        <a:rPr lang="zh-TW" altLang="en-US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創意市集活動</a:t>
                      </a:r>
                      <a:r>
                        <a:rPr lang="en-US" altLang="zh-TW" sz="1600" b="1" dirty="0" smtClean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(2019)</a:t>
                      </a:r>
                      <a:endParaRPr lang="en-US" altLang="zh-TW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直播教學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81200">
                <a:tc>
                  <a:txBody>
                    <a:bodyPr/>
                    <a:lstStyle/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500" b="1" kern="12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智慧商店導入機器人導覽教學</a:t>
                      </a:r>
                      <a:endParaRPr lang="en-US" altLang="zh-TW" sz="15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8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海外實習</a:t>
                      </a:r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r>
                        <a:rPr lang="zh-TW" altLang="en-US" sz="1600" b="1" kern="12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創業實習</a:t>
                      </a:r>
                      <a:endParaRPr lang="en-US" altLang="zh-TW" sz="16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490471" y="5994648"/>
            <a:ext cx="4193549" cy="3866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>
                <a:lumMod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2400" kern="0" spc="1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推動創新</a:t>
            </a:r>
            <a:r>
              <a:rPr lang="zh-TW" altLang="en-US" sz="2400" kern="0" spc="100" dirty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教學</a:t>
            </a:r>
            <a:endParaRPr lang="zh-TW" altLang="en-US" sz="2400" b="1" u="sng" kern="0" spc="1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 descr="G:\招生\109招生\海報\2018市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1512"/>
            <a:ext cx="252028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招生\109招生\海報\2019市集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47800"/>
            <a:ext cx="2886899" cy="190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招生\109招生\海報\3.學生紐約商展解說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27" y="3933055"/>
            <a:ext cx="2808312" cy="16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優化技職院校實作環境計畫(EA-GP-108-006)\1081123教育部辦成果展\照片\機器人導覽教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08" y="3933056"/>
            <a:ext cx="2395335" cy="16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107-109高教深耕計畫(OCU-RD-107-006-1(2-2))\109\1082新零售業態設計與實作二\市集活動1090512-14\1090513-14創意市集\虛擬攝影棚直播教學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81512"/>
            <a:ext cx="2592288" cy="19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校外實習\106\創業實習\創業實習照片\IMG_46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72769"/>
            <a:ext cx="2592288" cy="164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4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27584" y="188641"/>
            <a:ext cx="8316416" cy="740048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僑光科技</a:t>
            </a:r>
            <a:r>
              <a:rPr lang="zh-TW" altLang="en-US" dirty="0" smtClean="0"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大學商學與管理學院</a:t>
            </a:r>
            <a:endParaRPr lang="zh-TW" altLang="en-US" dirty="0"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035079" y="1556346"/>
            <a:ext cx="1596226" cy="374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 smtClean="0">
              <a:ln>
                <a:noFill/>
              </a:ln>
              <a:solidFill>
                <a:schemeClr val="accent1"/>
              </a:solidFill>
              <a:effectLst/>
              <a:latin typeface="Lucida Sans Unicode" pitchFamily="34" charset="0"/>
              <a:ea typeface="굴림" pitchFamily="50" charset="-127"/>
            </a:endParaRPr>
          </a:p>
        </p:txBody>
      </p:sp>
      <p:sp>
        <p:nvSpPr>
          <p:cNvPr id="14" name="Rectangle 1026"/>
          <p:cNvSpPr txBox="1">
            <a:spLocks noChangeArrowheads="1"/>
          </p:cNvSpPr>
          <p:nvPr/>
        </p:nvSpPr>
        <p:spPr bwMode="gray">
          <a:xfrm>
            <a:off x="954088" y="1268760"/>
            <a:ext cx="7290319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4600" kern="0" noProof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財務金融系</a:t>
            </a:r>
            <a:endParaRPr lang="en-US" altLang="zh-TW" sz="4600" kern="0" noProof="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4600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企業管理系</a:t>
            </a:r>
            <a:endParaRPr kumimoji="0" lang="en-US" altLang="zh-TW" sz="4600" b="1" i="0" u="none" strike="noStrike" kern="0" cap="none" spc="0" normalizeH="0" baseline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zh-TW" altLang="en-US" sz="4600" b="1" i="0" u="none" strike="noStrike" kern="0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軟正黑體" pitchFamily="34" charset="-120"/>
                <a:ea typeface="微軟正黑體" pitchFamily="34" charset="-120"/>
                <a:cs typeface="+mj-cs"/>
              </a:rPr>
              <a:t>國際貿易系</a:t>
            </a:r>
            <a:endParaRPr kumimoji="0" lang="en-US" altLang="zh-TW" sz="4600" b="1" i="0" u="none" strike="noStrike" kern="0" cap="none" spc="0" normalizeH="0" baseline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4600" kern="0" noProof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行銷與流通管理系</a:t>
            </a:r>
            <a:endParaRPr lang="en-US" altLang="zh-TW" sz="4600" kern="0" noProof="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zh-TW" altLang="en-US" sz="4600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財經法律系</a:t>
            </a:r>
            <a:endParaRPr lang="en-US" altLang="zh-TW" sz="4600" kern="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TW" altLang="en-US" sz="4600" kern="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+mj-cs"/>
              </a:rPr>
              <a:t>金融教育中心</a:t>
            </a:r>
            <a:endParaRPr lang="en-US" altLang="zh-TW" sz="4600" kern="0" noProof="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6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軟正黑體" pitchFamily="34" charset="-12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717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績效表現有關之訊息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4405" y="104730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行銷與流通管理系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2490471" y="5994648"/>
            <a:ext cx="4193549" cy="3866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>
                <a:lumMod val="75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2400" b="1" kern="0" spc="100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學生參與競賽成果顯著</a:t>
            </a:r>
            <a:endParaRPr lang="zh-TW" altLang="en-US" sz="2400" b="1" u="sng" kern="0" spc="1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26" name="表格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07250"/>
              </p:ext>
            </p:extLst>
          </p:nvPr>
        </p:nvGraphicFramePr>
        <p:xfrm>
          <a:off x="937535" y="1396362"/>
          <a:ext cx="7344816" cy="460851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762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82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59953">
                <a:tc>
                  <a:txBody>
                    <a:bodyPr/>
                    <a:lstStyle/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0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913" marR="479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0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913" marR="479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0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913" marR="479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3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2018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電商之星百萬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獎金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挑戰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2019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全國跨領域商管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實務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專題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成果競賽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2019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全國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大專院校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四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行銷企劃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03597">
                <a:tc>
                  <a:txBody>
                    <a:bodyPr/>
                    <a:lstStyle/>
                    <a:p>
                      <a:pPr algn="ctr"/>
                      <a:endParaRPr lang="en-US" altLang="zh-TW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913" marR="479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100" dirty="0" smtClean="0"/>
                    </a:p>
                    <a:p>
                      <a:pPr algn="ctr"/>
                      <a:endParaRPr lang="en-US" altLang="zh-TW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913" marR="479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algn="ctr"/>
                      <a:endParaRPr lang="en-US" altLang="zh-TW" sz="1100" b="1" kern="12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7913" marR="479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6592">
                <a:tc>
                  <a:txBody>
                    <a:bodyPr/>
                    <a:lstStyle/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109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大專校院學生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社團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304800"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評選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優等獎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109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富邦盃全國籃球賽 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第一名</a:t>
                      </a:r>
                      <a:endParaRPr lang="zh-TW" sz="1400" b="1" kern="1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109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校慶啦啦隊競賽第二</a:t>
                      </a: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名</a:t>
                      </a:r>
                      <a:endParaRPr lang="en-US" altLang="zh-TW" sz="1400" b="1" kern="100" dirty="0" smtClean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400" b="1" kern="100" dirty="0" smtClean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及最佳</a:t>
                      </a:r>
                      <a:r>
                        <a:rPr lang="zh-TW" sz="1400" b="1" kern="1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創意獎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圖片 26" descr="C:\Users\User\Desktop\2018電商之星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358091"/>
            <a:ext cx="2297678" cy="168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 descr="C:\Users\User\Desktop\S__57109709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340" y="1414365"/>
            <a:ext cx="2227689" cy="1623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 descr="C:\Users\User\Desktop\2019三創行銷企畫競賽(最佳行銷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78" y="1428746"/>
            <a:ext cx="2314232" cy="1558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圖片 29" descr="109年全國大專校院學生社團評選成果競賽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18" y="3620226"/>
            <a:ext cx="2160240" cy="1880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圖片 30"/>
          <p:cNvPicPr/>
          <p:nvPr/>
        </p:nvPicPr>
        <p:blipFill>
          <a:blip r:embed="rId6"/>
          <a:stretch>
            <a:fillRect/>
          </a:stretch>
        </p:blipFill>
        <p:spPr>
          <a:xfrm>
            <a:off x="3400340" y="3620226"/>
            <a:ext cx="2299698" cy="1880592"/>
          </a:xfrm>
          <a:prstGeom prst="rect">
            <a:avLst/>
          </a:prstGeom>
        </p:spPr>
      </p:pic>
      <p:pic>
        <p:nvPicPr>
          <p:cNvPr id="32" name="圖片 31" descr="G:\110校務評鑑\自評\111自評\附件資料\3.辦學績效\109系啦啦隊\IMG_157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78" y="3620226"/>
            <a:ext cx="2314232" cy="1880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8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績效表現有關之訊息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84405" y="104730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None/>
            </a:pP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財經法律系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4" name="圓角化同側角落矩形 4"/>
          <p:cNvSpPr/>
          <p:nvPr/>
        </p:nvSpPr>
        <p:spPr>
          <a:xfrm>
            <a:off x="2383189" y="1611196"/>
            <a:ext cx="6626157" cy="6370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0" lvl="1" algn="l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zh-TW" altLang="en-US" sz="18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每年定期舉辦學術</a:t>
            </a:r>
            <a:r>
              <a:rPr lang="zh-TW" altLang="en-US" sz="18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研討會</a:t>
            </a:r>
            <a:r>
              <a:rPr lang="zh-TW" altLang="en-US" sz="18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，邀請產官學界專家參與，加強與各界交流</a:t>
            </a:r>
            <a:r>
              <a:rPr lang="zh-TW" altLang="en-US" sz="1800" kern="1200" dirty="0" smtClean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282136" y="1620908"/>
            <a:ext cx="2125089" cy="627387"/>
            <a:chOff x="1048" y="2133185"/>
            <a:chExt cx="2125089" cy="627387"/>
          </a:xfrm>
        </p:grpSpPr>
        <p:sp>
          <p:nvSpPr>
            <p:cNvPr id="16" name="圓角矩形 15"/>
            <p:cNvSpPr/>
            <p:nvPr/>
          </p:nvSpPr>
          <p:spPr>
            <a:xfrm>
              <a:off x="1048" y="2133185"/>
              <a:ext cx="2125089" cy="627387"/>
            </a:xfrm>
            <a:prstGeom prst="roundRect">
              <a:avLst/>
            </a:prstGeom>
            <a:solidFill>
              <a:srgbClr val="4BACC6">
                <a:hueOff val="0"/>
                <a:satOff val="0"/>
                <a:lumOff val="0"/>
                <a:alphaOff val="0"/>
              </a:srgbClr>
            </a:solidFill>
            <a:ln w="381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</a:ln>
            <a:effectLst>
              <a:outerShdw blurRad="38100" dist="25400" dir="5400000" algn="t" rotWithShape="0">
                <a:srgbClr val="000000">
                  <a:alpha val="50000"/>
                </a:srgbClr>
              </a:outerShdw>
            </a:effectLst>
          </p:spPr>
          <p:style>
            <a:lnRef idx="3">
              <a:scrgbClr r="0" g="0" b="0"/>
            </a:lnRef>
            <a:fillRef idx="1">
              <a:scrgbClr r="0" g="0" b="0"/>
            </a:fillRef>
            <a:effectRef idx="1">
              <a:scrgbClr r="0" g="0" b="0"/>
            </a:effectRef>
            <a:fontRef idx="minor">
              <a:schemeClr val="lt1"/>
            </a:fontRef>
          </p:style>
        </p:sp>
        <p:sp>
          <p:nvSpPr>
            <p:cNvPr id="17" name="圓角矩形 6"/>
            <p:cNvSpPr/>
            <p:nvPr/>
          </p:nvSpPr>
          <p:spPr>
            <a:xfrm>
              <a:off x="31675" y="2163812"/>
              <a:ext cx="2063835" cy="5661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49530" rIns="99060" bIns="4953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2600" dirty="0">
                  <a:solidFill>
                    <a:sysClr val="window" lastClr="FFFFFF"/>
                  </a:solidFill>
                  <a:latin typeface="Arial Narrow"/>
                  <a:ea typeface="微軟正黑體"/>
                </a:rPr>
                <a:t>學術研討會</a:t>
              </a:r>
              <a:endParaRPr lang="zh-TW" altLang="en-US" sz="2600" kern="1200" dirty="0">
                <a:solidFill>
                  <a:sysClr val="window" lastClr="FFFFFF"/>
                </a:solidFill>
                <a:latin typeface="Arial Narrow"/>
                <a:ea typeface="微軟正黑體"/>
                <a:cs typeface="+mn-cs"/>
              </a:endParaRPr>
            </a:p>
          </p:txBody>
        </p:sp>
      </p:grpSp>
      <p:pic>
        <p:nvPicPr>
          <p:cNvPr id="18" name="圖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" y="2295682"/>
            <a:ext cx="3083475" cy="2043725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" y="4339407"/>
            <a:ext cx="3091730" cy="204732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98" y="4317305"/>
            <a:ext cx="3091358" cy="20694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76" y="2295683"/>
            <a:ext cx="2876224" cy="204372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" t="23635" b="8000"/>
          <a:stretch/>
        </p:blipFill>
        <p:spPr>
          <a:xfrm>
            <a:off x="6198076" y="4339405"/>
            <a:ext cx="2876224" cy="204732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5271" r="6042" b="12639"/>
          <a:stretch/>
        </p:blipFill>
        <p:spPr>
          <a:xfrm>
            <a:off x="3098180" y="2295682"/>
            <a:ext cx="3099896" cy="20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048000" y="1682750"/>
            <a:ext cx="5410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tx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altLang="ko-KR" sz="2800" b="0" dirty="0" smtClean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設備與資源</a:t>
            </a:r>
            <a:endParaRPr lang="ko-KR" altLang="en-US" sz="2800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90538" y="1524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dirty="0" smtClean="0">
                <a:ea typeface="굴림" pitchFamily="50" charset="-127"/>
              </a:rPr>
              <a:t>大綱</a:t>
            </a:r>
            <a:endParaRPr lang="en-US" altLang="ko-KR" dirty="0">
              <a:ea typeface="굴림" pitchFamily="50" charset="-127"/>
            </a:endParaRPr>
          </a:p>
        </p:txBody>
      </p:sp>
      <p:sp>
        <p:nvSpPr>
          <p:cNvPr id="33821" name="AutoShape 29"/>
          <p:cNvSpPr>
            <a:spLocks noChangeArrowheads="1"/>
          </p:cNvSpPr>
          <p:nvPr/>
        </p:nvSpPr>
        <p:spPr bwMode="auto">
          <a:xfrm>
            <a:off x="2286000" y="1660525"/>
            <a:ext cx="762000" cy="609600"/>
          </a:xfrm>
          <a:prstGeom prst="chevron">
            <a:avLst>
              <a:gd name="adj" fmla="val 31250"/>
            </a:avLst>
          </a:prstGeom>
          <a:solidFill>
            <a:schemeClr val="folHlink"/>
          </a:soli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2200" dirty="0">
                <a:solidFill>
                  <a:schemeClr val="tx1"/>
                </a:solidFill>
                <a:latin typeface="Verdana" pitchFamily="34" charset="0"/>
              </a:rPr>
              <a:t>1</a:t>
            </a:r>
          </a:p>
        </p:txBody>
      </p:sp>
      <p:sp>
        <p:nvSpPr>
          <p:cNvPr id="33825" name="Rectangle 33"/>
          <p:cNvSpPr>
            <a:spLocks noChangeArrowheads="1"/>
          </p:cNvSpPr>
          <p:nvPr/>
        </p:nvSpPr>
        <p:spPr bwMode="auto">
          <a:xfrm>
            <a:off x="3048000" y="2511425"/>
            <a:ext cx="5410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tx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altLang="ko-KR" sz="28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特色說明</a:t>
            </a:r>
            <a:endParaRPr lang="ko-KR" altLang="en-US" sz="2800" dirty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2286000" y="2489200"/>
            <a:ext cx="762000" cy="609600"/>
          </a:xfrm>
          <a:prstGeom prst="chevron">
            <a:avLst>
              <a:gd name="adj" fmla="val 31250"/>
            </a:avLst>
          </a:prstGeom>
          <a:solidFill>
            <a:schemeClr val="folHlink"/>
          </a:soli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2200">
                <a:solidFill>
                  <a:schemeClr val="tx1"/>
                </a:solidFill>
                <a:latin typeface="Verdana" pitchFamily="34" charset="0"/>
              </a:rPr>
              <a:t>2</a:t>
            </a:r>
          </a:p>
        </p:txBody>
      </p:sp>
      <p:sp>
        <p:nvSpPr>
          <p:cNvPr id="33827" name="Rectangle 35"/>
          <p:cNvSpPr>
            <a:spLocks noChangeArrowheads="1"/>
          </p:cNvSpPr>
          <p:nvPr/>
        </p:nvSpPr>
        <p:spPr bwMode="auto">
          <a:xfrm>
            <a:off x="3048000" y="3338513"/>
            <a:ext cx="5410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tx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altLang="ko-KR" sz="28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zh-TW" altLang="en-US" sz="3000" dirty="0" smtClean="0">
                <a:solidFill>
                  <a:srgbClr val="FF0000"/>
                </a:solidFill>
                <a:latin typeface="Verdana" pitchFamily="34" charset="0"/>
              </a:rPr>
              <a:t>績效表現有關之訊息</a:t>
            </a:r>
            <a:endParaRPr lang="ko-KR" altLang="en-US" sz="28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3828" name="AutoShape 36"/>
          <p:cNvSpPr>
            <a:spLocks noChangeArrowheads="1"/>
          </p:cNvSpPr>
          <p:nvPr/>
        </p:nvSpPr>
        <p:spPr bwMode="auto">
          <a:xfrm>
            <a:off x="2286000" y="3316288"/>
            <a:ext cx="762000" cy="609600"/>
          </a:xfrm>
          <a:prstGeom prst="chevron">
            <a:avLst>
              <a:gd name="adj" fmla="val 31250"/>
            </a:avLst>
          </a:prstGeom>
          <a:solidFill>
            <a:schemeClr val="folHlink"/>
          </a:soli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2200" dirty="0">
                <a:solidFill>
                  <a:schemeClr val="tx1"/>
                </a:solidFill>
                <a:latin typeface="Verdana" pitchFamily="34" charset="0"/>
              </a:rPr>
              <a:t>3</a:t>
            </a: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3203848" y="4019847"/>
            <a:ext cx="5182344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chemeClr val="tx2">
                      <a:gamma/>
                      <a:shade val="60000"/>
                      <a:invGamma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zh-TW" altLang="en-US" sz="2800" dirty="0" smtClean="0">
                <a:solidFill>
                  <a:schemeClr val="bg1">
                    <a:lumMod val="75000"/>
                  </a:schemeClr>
                </a:solidFill>
                <a:latin typeface="Verdana" pitchFamily="34" charset="0"/>
              </a:rPr>
              <a:t>其他</a:t>
            </a:r>
            <a:endParaRPr lang="en-US" altLang="zh-TW" sz="2800" dirty="0" smtClean="0">
              <a:solidFill>
                <a:schemeClr val="bg1">
                  <a:lumMod val="75000"/>
                </a:schemeClr>
              </a:solidFill>
              <a:latin typeface="Verdana" pitchFamily="34" charset="0"/>
            </a:endParaRPr>
          </a:p>
          <a:p>
            <a:pPr algn="l"/>
            <a:r>
              <a:rPr lang="zh-TW" altLang="en-US" sz="1400" b="0" dirty="0" smtClean="0">
                <a:solidFill>
                  <a:srgbClr val="92D050"/>
                </a:solidFill>
                <a:latin typeface="Verdana" pitchFamily="34" charset="0"/>
              </a:rPr>
              <a:t>助於提高學生及其家長對本校理解程度之補充資料</a:t>
            </a:r>
            <a:endParaRPr lang="ko-KR" altLang="en-US" sz="1400" b="0" dirty="0">
              <a:solidFill>
                <a:srgbClr val="92D050"/>
              </a:solidFill>
              <a:latin typeface="Verdana" pitchFamily="34" charset="0"/>
            </a:endParaRPr>
          </a:p>
        </p:txBody>
      </p:sp>
      <p:sp>
        <p:nvSpPr>
          <p:cNvPr id="33830" name="AutoShape 38"/>
          <p:cNvSpPr>
            <a:spLocks noChangeArrowheads="1"/>
          </p:cNvSpPr>
          <p:nvPr/>
        </p:nvSpPr>
        <p:spPr bwMode="auto">
          <a:xfrm>
            <a:off x="2286000" y="4143375"/>
            <a:ext cx="762000" cy="609600"/>
          </a:xfrm>
          <a:prstGeom prst="chevron">
            <a:avLst>
              <a:gd name="adj" fmla="val 31250"/>
            </a:avLst>
          </a:prstGeom>
          <a:solidFill>
            <a:schemeClr val="folHlink"/>
          </a:solidFill>
          <a:ln>
            <a:noFill/>
          </a:ln>
          <a:effectLst>
            <a:prstShdw prst="shdw17" dist="17961" dir="2700000">
              <a:schemeClr val="folHlink">
                <a:gamma/>
                <a:shade val="60000"/>
                <a:invGamma/>
              </a:scheme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ko-KR" altLang="en-US" sz="2200" dirty="0">
                <a:solidFill>
                  <a:schemeClr val="tx1"/>
                </a:solidFill>
                <a:latin typeface="Verdana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31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14" y="3933849"/>
            <a:ext cx="8150469" cy="2303463"/>
          </a:xfrm>
          <a:prstGeom prst="rect">
            <a:avLst/>
          </a:prstGeom>
          <a:noFill/>
        </p:spPr>
      </p:pic>
      <p:sp>
        <p:nvSpPr>
          <p:cNvPr id="3" name="矩形 2"/>
          <p:cNvSpPr/>
          <p:nvPr/>
        </p:nvSpPr>
        <p:spPr>
          <a:xfrm>
            <a:off x="439614" y="1316478"/>
            <a:ext cx="8150469" cy="240065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106-108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</a:t>
            </a:r>
            <a:r>
              <a:rPr lang="zh-TW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度學生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實務競賽與獲獎成果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(106-108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</a:t>
            </a:r>
            <a:r>
              <a:rPr lang="zh-HK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共計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件</a:t>
            </a: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kern="1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106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學度全國大專院校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保險商品創意設計</a:t>
            </a:r>
            <a:r>
              <a:rPr lang="zh-TW" altLang="zh-TW" sz="2000" b="1" kern="1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比賽</a:t>
            </a:r>
            <a:r>
              <a:rPr lang="zh-TW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獲</a:t>
            </a:r>
            <a:r>
              <a:rPr lang="zh-TW" altLang="en-US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獎</a:t>
            </a:r>
            <a:r>
              <a:rPr lang="zh-TW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圖中</a:t>
            </a: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kern="1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107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學年度黃志軒同學參加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元大飆股校園台股模擬交易競賽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獲得全國個人組第三名</a:t>
            </a: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圖</a:t>
            </a:r>
            <a:r>
              <a:rPr lang="zh-HK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左</a:t>
            </a: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2000" b="1" kern="1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HK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進修</a:t>
            </a:r>
            <a:r>
              <a:rPr lang="zh-HK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部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陳愉璇</a:t>
            </a:r>
            <a:r>
              <a:rPr lang="zh-HK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同學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參加</a:t>
            </a:r>
            <a:r>
              <a:rPr lang="en-US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zh-TW" sz="2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校園潛力之星選拔賽</a:t>
            </a:r>
            <a:r>
              <a:rPr lang="zh-TW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榮獲</a:t>
            </a:r>
            <a:r>
              <a:rPr lang="zh-TW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冠軍</a:t>
            </a:r>
            <a:r>
              <a:rPr lang="en-US" altLang="zh-TW" sz="2000" b="1" kern="1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圖右</a:t>
            </a:r>
            <a:r>
              <a:rPr lang="en-US" altLang="zh-TW" sz="2000" b="1" kern="1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en-US" sz="20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27584" y="104730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699F65"/>
              </a:buCl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財務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金融系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954088" y="239713"/>
            <a:ext cx="7773987" cy="688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績效表現有關之</a:t>
            </a:r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訊息</a:t>
            </a:r>
            <a:endParaRPr lang="zh-TW" altLang="en-US" kern="0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4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t="16977" r="4167" b="1542"/>
          <a:stretch/>
        </p:blipFill>
        <p:spPr>
          <a:xfrm>
            <a:off x="435934" y="1628800"/>
            <a:ext cx="3774559" cy="2806995"/>
          </a:xfrm>
          <a:prstGeom prst="round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" t="5894" r="9186" b="465"/>
          <a:stretch/>
        </p:blipFill>
        <p:spPr>
          <a:xfrm>
            <a:off x="4722506" y="1628800"/>
            <a:ext cx="3934553" cy="2892055"/>
          </a:xfrm>
          <a:prstGeom prst="round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7" y="4757018"/>
            <a:ext cx="4385551" cy="163177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8" y="4757018"/>
            <a:ext cx="4385551" cy="1631772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954088" y="239713"/>
            <a:ext cx="7773987" cy="688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績效表現有關之</a:t>
            </a:r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訊息</a:t>
            </a:r>
            <a:endParaRPr lang="zh-TW" altLang="en-US" kern="0" dirty="0">
              <a:solidFill>
                <a:srgbClr val="FF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827584" y="104730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699F65"/>
              </a:buCl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財務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金融系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360184" y="1228690"/>
            <a:ext cx="2311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dirty="0">
                <a:solidFill>
                  <a:srgbClr val="0070C0"/>
                </a:solidFill>
              </a:rPr>
              <a:t>學生競賽獲獎圖</a:t>
            </a:r>
          </a:p>
        </p:txBody>
      </p:sp>
    </p:spTree>
    <p:extLst>
      <p:ext uri="{BB962C8B-B14F-4D97-AF65-F5344CB8AC3E}">
        <p14:creationId xmlns:p14="http://schemas.microsoft.com/office/powerpoint/2010/main" val="27764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816472" y="1004379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699F65"/>
              </a:buCl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財務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金融系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訊息</a:t>
            </a:r>
            <a:endParaRPr lang="zh-TW" altLang="en-US" dirty="0"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31640" y="1412776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TW" altLang="en-US" dirty="0" smtClean="0">
                <a:solidFill>
                  <a:srgbClr val="0070C0"/>
                </a:solidFill>
              </a:rPr>
              <a:t>南山人壽中部地區  </a:t>
            </a:r>
            <a:r>
              <a:rPr lang="en-US" altLang="zh-TW" dirty="0" smtClean="0">
                <a:solidFill>
                  <a:srgbClr val="0070C0"/>
                </a:solidFill>
              </a:rPr>
              <a:t>2020</a:t>
            </a:r>
            <a:r>
              <a:rPr lang="zh-TW" altLang="en-US" dirty="0" smtClean="0">
                <a:solidFill>
                  <a:srgbClr val="0070C0"/>
                </a:solidFill>
              </a:rPr>
              <a:t> 樂 </a:t>
            </a:r>
            <a:r>
              <a:rPr lang="en-US" altLang="zh-TW" dirty="0" smtClean="0">
                <a:solidFill>
                  <a:srgbClr val="0070C0"/>
                </a:solidFill>
              </a:rPr>
              <a:t>BAM</a:t>
            </a:r>
            <a:r>
              <a:rPr lang="zh-TW" altLang="en-US" dirty="0" smtClean="0">
                <a:solidFill>
                  <a:srgbClr val="0070C0"/>
                </a:solidFill>
              </a:rPr>
              <a:t> 齡活</a:t>
            </a:r>
            <a:r>
              <a:rPr lang="en-US" altLang="zh-TW" dirty="0" smtClean="0">
                <a:solidFill>
                  <a:srgbClr val="0070C0"/>
                </a:solidFill>
              </a:rPr>
              <a:t>+</a:t>
            </a:r>
            <a:r>
              <a:rPr lang="zh-TW" altLang="en-US" dirty="0" smtClean="0">
                <a:solidFill>
                  <a:srgbClr val="0070C0"/>
                </a:solidFill>
              </a:rPr>
              <a:t> 大專生創意提案比賽</a:t>
            </a:r>
            <a:endParaRPr lang="zh-TW" altLang="en-US" dirty="0">
              <a:solidFill>
                <a:srgbClr val="0070C0"/>
              </a:solidFill>
            </a:endParaRPr>
          </a:p>
        </p:txBody>
      </p:sp>
      <p:pic>
        <p:nvPicPr>
          <p:cNvPr id="1026" name="Picture 2" descr="I:\財金系(1030526起)\財金系\參加競賽\108-2\2020樂BAM齡活+大專生創意提案中區決賽-南山人壽1090523\佳作及最佳人氣獎\佳作-楊敏暄_邱子瑄_頁面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1" y="3970926"/>
            <a:ext cx="2800357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財金系(1030526起)\財金系\參加競賽\108-2\2020樂BAM齡活+大專生創意提案中區決賽-南山人壽1090523\佳作及最佳人氣獎\佳作-范庭瑄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92" y="2999976"/>
            <a:ext cx="2800357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財金系(1030526起)\財金系\參加競賽\108-2\2020樂BAM齡活+大專生創意提案中區決賽-南山人壽1090523\佳作及最佳人氣獎\佳作-張憶君_江晨瑜_頁面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06" y="1917385"/>
            <a:ext cx="2800357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:\財金系(1030526起)\財金系\參加競賽\108-2\2020樂BAM齡活+大專生創意提案中區決賽-南山人壽1090523\佳作及最佳人氣獎\佳作-張憶君_江晨瑜_頁面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03" y="1912656"/>
            <a:ext cx="2800358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:\財金系(1030526起)\財金系\參加競賽\108-2\2020樂BAM齡活+大專生創意提案中區決賽-南山人壽1090523\佳作及最佳人氣獎\佳作-楊敏暄_邱子瑄_頁面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66" y="3927087"/>
            <a:ext cx="2800357" cy="19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829">
            <a:off x="7538523" y="4115745"/>
            <a:ext cx="1334027" cy="1887002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90">
            <a:off x="7157311" y="1791376"/>
            <a:ext cx="1502614" cy="21254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1817" y="239713"/>
            <a:ext cx="7773987" cy="688975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績效表現有關之</a:t>
            </a:r>
            <a:r>
              <a:rPr lang="zh-TW" altLang="en-US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訊息</a:t>
            </a:r>
            <a:endParaRPr lang="zh-TW" altLang="en-US" dirty="0"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27584" y="1026423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699F65"/>
              </a:buCl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財務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金融系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636">
            <a:off x="400001" y="2780928"/>
            <a:ext cx="229079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339025" y="1765265"/>
            <a:ext cx="2376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dirty="0" smtClean="0">
                <a:solidFill>
                  <a:srgbClr val="0070C0"/>
                </a:solidFill>
              </a:rPr>
              <a:t>2019</a:t>
            </a:r>
            <a:r>
              <a:rPr lang="zh-TW" altLang="en-US" dirty="0" smtClean="0">
                <a:solidFill>
                  <a:srgbClr val="0070C0"/>
                </a:solidFill>
              </a:rPr>
              <a:t>第二</a:t>
            </a:r>
            <a:r>
              <a:rPr lang="zh-TW" altLang="en-US" dirty="0">
                <a:solidFill>
                  <a:srgbClr val="0070C0"/>
                </a:solidFill>
              </a:rPr>
              <a:t>屆全國高中職及技專院校新農行銷實作競賽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2667301" y="1301946"/>
            <a:ext cx="6353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2109</a:t>
            </a:r>
            <a:r>
              <a:rPr lang="zh-TW" altLang="en-US" dirty="0">
                <a:solidFill>
                  <a:srgbClr val="0070C0"/>
                </a:solidFill>
              </a:rPr>
              <a:t>第七屆未來之星全國大專保單健診暨保險規劃大賽</a:t>
            </a: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90">
            <a:off x="5741923" y="1820348"/>
            <a:ext cx="1502614" cy="2125472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90">
            <a:off x="4301763" y="1820348"/>
            <a:ext cx="1502614" cy="2125472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90">
            <a:off x="2847012" y="1820348"/>
            <a:ext cx="1502614" cy="2125472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829">
            <a:off x="6365048" y="4115745"/>
            <a:ext cx="1334027" cy="1887002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829">
            <a:off x="5204030" y="4115745"/>
            <a:ext cx="1334027" cy="1887002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829">
            <a:off x="3923381" y="4134770"/>
            <a:ext cx="1334027" cy="1887002"/>
          </a:xfrm>
          <a:prstGeom prst="rect">
            <a:avLst/>
          </a:prstGeom>
        </p:spPr>
      </p:pic>
      <p:pic>
        <p:nvPicPr>
          <p:cNvPr id="29" name="圖片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829">
            <a:off x="2812298" y="4073880"/>
            <a:ext cx="1198203" cy="1694877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8829">
            <a:off x="2732645" y="4115744"/>
            <a:ext cx="1334027" cy="18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7" y="1789364"/>
            <a:ext cx="4320000" cy="1980000"/>
          </a:xfrm>
          <a:prstGeom prst="rect">
            <a:avLst/>
          </a:prstGeom>
          <a:noFill/>
        </p:spPr>
      </p:pic>
      <p:pic>
        <p:nvPicPr>
          <p:cNvPr id="6" name="圖片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65" y="1789364"/>
            <a:ext cx="4320000" cy="1980000"/>
          </a:xfrm>
          <a:prstGeom prst="rect">
            <a:avLst/>
          </a:prstGeom>
          <a:noFill/>
        </p:spPr>
      </p:pic>
      <p:pic>
        <p:nvPicPr>
          <p:cNvPr id="7" name="圖片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7" y="4063757"/>
            <a:ext cx="4320000" cy="1980000"/>
          </a:xfrm>
          <a:prstGeom prst="rect">
            <a:avLst/>
          </a:prstGeom>
          <a:noFill/>
        </p:spPr>
      </p:pic>
      <p:pic>
        <p:nvPicPr>
          <p:cNvPr id="8" name="圖片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65" y="4063757"/>
            <a:ext cx="4320000" cy="1980000"/>
          </a:xfrm>
          <a:prstGeom prst="rect">
            <a:avLst/>
          </a:prstGeom>
          <a:noFill/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954088" y="239713"/>
            <a:ext cx="7773987" cy="688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績效表現有關之</a:t>
            </a:r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訊息</a:t>
            </a:r>
            <a:endParaRPr lang="zh-TW" altLang="en-US" kern="0" dirty="0"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16472" y="1004379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699F65"/>
              </a:buCl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財務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金融系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407327" y="1301946"/>
            <a:ext cx="2173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rgbClr val="0070C0"/>
                </a:solidFill>
              </a:rPr>
              <a:t>校外實習績效圖</a:t>
            </a:r>
            <a:endParaRPr lang="zh-TW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4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12" y="1839292"/>
            <a:ext cx="6524875" cy="2501272"/>
          </a:xfrm>
          <a:prstGeom prst="rect">
            <a:avLst/>
          </a:prstGeom>
          <a:noFill/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431774"/>
            <a:ext cx="2593087" cy="19448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4431774"/>
            <a:ext cx="2600203" cy="1950153"/>
          </a:xfrm>
          <a:prstGeom prst="rect">
            <a:avLst/>
          </a:prstGeom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954088" y="239713"/>
            <a:ext cx="7773987" cy="688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績效表現有關之</a:t>
            </a:r>
            <a:r>
              <a:rPr lang="zh-TW" altLang="en-US" kern="0" dirty="0" smtClean="0">
                <a:solidFill>
                  <a:srgbClr val="FF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訊息</a:t>
            </a:r>
            <a:endParaRPr lang="zh-TW" altLang="en-US" kern="0" dirty="0"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816472" y="1004379"/>
            <a:ext cx="2592288" cy="28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10000"/>
              <a:buChar char="•"/>
              <a:defRPr sz="28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699F65"/>
              </a:buClr>
              <a:buFontTx/>
              <a:buNone/>
            </a:pPr>
            <a:r>
              <a:rPr lang="zh-TW" altLang="en-US" sz="1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財務</a:t>
            </a:r>
            <a:r>
              <a:rPr lang="zh-TW" altLang="en-US" sz="1600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金融系</a:t>
            </a:r>
            <a:endParaRPr lang="ko-KR" altLang="en-US" sz="1600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굴림" pitchFamily="50" charset="-127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619671" y="1196752"/>
            <a:ext cx="6408713" cy="6889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zh-TW" altLang="en-US" sz="3600" kern="0" dirty="0">
                <a:solidFill>
                  <a:srgbClr val="0070C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  <a:cs typeface="Times New Roman" panose="02020603050405020304" pitchFamily="18" charset="0"/>
              </a:rPr>
              <a:t>學生參與就業學程畢業即就業</a:t>
            </a:r>
          </a:p>
        </p:txBody>
      </p:sp>
    </p:spTree>
    <p:extLst>
      <p:ext uri="{BB962C8B-B14F-4D97-AF65-F5344CB8AC3E}">
        <p14:creationId xmlns:p14="http://schemas.microsoft.com/office/powerpoint/2010/main" val="226946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BCB5AC"/>
      </a:dk1>
      <a:lt1>
        <a:srgbClr val="D9D3C5"/>
      </a:lt1>
      <a:dk2>
        <a:srgbClr val="537568"/>
      </a:dk2>
      <a:lt2>
        <a:srgbClr val="333333"/>
      </a:lt2>
      <a:accent1>
        <a:srgbClr val="9A9180"/>
      </a:accent1>
      <a:accent2>
        <a:srgbClr val="7573A1"/>
      </a:accent2>
      <a:accent3>
        <a:srgbClr val="E9E6DF"/>
      </a:accent3>
      <a:accent4>
        <a:srgbClr val="A09A92"/>
      </a:accent4>
      <a:accent5>
        <a:srgbClr val="CAC7C0"/>
      </a:accent5>
      <a:accent6>
        <a:srgbClr val="696891"/>
      </a:accent6>
      <a:hlink>
        <a:srgbClr val="AD6B83"/>
      </a:hlink>
      <a:folHlink>
        <a:srgbClr val="699F6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BCB5AC"/>
        </a:dk1>
        <a:lt1>
          <a:srgbClr val="D9D3C5"/>
        </a:lt1>
        <a:dk2>
          <a:srgbClr val="537568"/>
        </a:dk2>
        <a:lt2>
          <a:srgbClr val="333333"/>
        </a:lt2>
        <a:accent1>
          <a:srgbClr val="9A9180"/>
        </a:accent1>
        <a:accent2>
          <a:srgbClr val="7573A1"/>
        </a:accent2>
        <a:accent3>
          <a:srgbClr val="E9E6DF"/>
        </a:accent3>
        <a:accent4>
          <a:srgbClr val="A09A92"/>
        </a:accent4>
        <a:accent5>
          <a:srgbClr val="CAC7C0"/>
        </a:accent5>
        <a:accent6>
          <a:srgbClr val="696891"/>
        </a:accent6>
        <a:hlink>
          <a:srgbClr val="AD6B83"/>
        </a:hlink>
        <a:folHlink>
          <a:srgbClr val="699F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ACB4BC"/>
        </a:dk1>
        <a:lt1>
          <a:srgbClr val="C5CFD9"/>
        </a:lt1>
        <a:dk2>
          <a:srgbClr val="674553"/>
        </a:dk2>
        <a:lt2>
          <a:srgbClr val="333333"/>
        </a:lt2>
        <a:accent1>
          <a:srgbClr val="778EA1"/>
        </a:accent1>
        <a:accent2>
          <a:srgbClr val="A68A6E"/>
        </a:accent2>
        <a:accent3>
          <a:srgbClr val="DFE4E9"/>
        </a:accent3>
        <a:accent4>
          <a:srgbClr val="9299A0"/>
        </a:accent4>
        <a:accent5>
          <a:srgbClr val="BDC6CD"/>
        </a:accent5>
        <a:accent6>
          <a:srgbClr val="967D63"/>
        </a:accent6>
        <a:hlink>
          <a:srgbClr val="6AAE92"/>
        </a:hlink>
        <a:folHlink>
          <a:srgbClr val="AE7A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B2B9AF"/>
        </a:dk1>
        <a:lt1>
          <a:srgbClr val="D1D7C7"/>
        </a:lt1>
        <a:dk2>
          <a:srgbClr val="4F506D"/>
        </a:dk2>
        <a:lt2>
          <a:srgbClr val="333333"/>
        </a:lt2>
        <a:accent1>
          <a:srgbClr val="8C9484"/>
        </a:accent1>
        <a:accent2>
          <a:srgbClr val="A56F73"/>
        </a:accent2>
        <a:accent3>
          <a:srgbClr val="E5E8E0"/>
        </a:accent3>
        <a:accent4>
          <a:srgbClr val="979E95"/>
        </a:accent4>
        <a:accent5>
          <a:srgbClr val="C5C8C2"/>
        </a:accent5>
        <a:accent6>
          <a:srgbClr val="956468"/>
        </a:accent6>
        <a:hlink>
          <a:srgbClr val="6B7FAD"/>
        </a:hlink>
        <a:folHlink>
          <a:srgbClr val="A1836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2722</TotalTime>
  <Words>828</Words>
  <Application>Microsoft Office PowerPoint</Application>
  <PresentationFormat>如螢幕大小 (4:3)</PresentationFormat>
  <Paragraphs>268</Paragraphs>
  <Slides>21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2" baseType="lpstr">
      <vt:lpstr>Default Design</vt:lpstr>
      <vt:lpstr>商學與管理學院</vt:lpstr>
      <vt:lpstr>僑光科技大學商學與管理學院</vt:lpstr>
      <vt:lpstr>大綱</vt:lpstr>
      <vt:lpstr>PowerPoint 簡報</vt:lpstr>
      <vt:lpstr>PowerPoint 簡報</vt:lpstr>
      <vt:lpstr>績效表現有關之訊息</vt:lpstr>
      <vt:lpstr>績效表現有關之訊息</vt:lpstr>
      <vt:lpstr>PowerPoint 簡報</vt:lpstr>
      <vt:lpstr>PowerPoint 簡報</vt:lpstr>
      <vt:lpstr>績效表現有關之訊息</vt:lpstr>
      <vt:lpstr>績效表現有關之訊息</vt:lpstr>
      <vt:lpstr>績效表現有關之訊息</vt:lpstr>
      <vt:lpstr>PowerPoint 簡報</vt:lpstr>
      <vt:lpstr>績效表現有關之訊息</vt:lpstr>
      <vt:lpstr>績效表現有關之訊息</vt:lpstr>
      <vt:lpstr>績效表現有關之訊息</vt:lpstr>
      <vt:lpstr>績效表現有關之訊息</vt:lpstr>
      <vt:lpstr>績效表現有關之訊息</vt:lpstr>
      <vt:lpstr>績效表現有關之訊息</vt:lpstr>
      <vt:lpstr>績效表現有關之訊息</vt:lpstr>
      <vt:lpstr>績效表現有關之訊息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USER</dc:creator>
  <cp:lastModifiedBy>user</cp:lastModifiedBy>
  <cp:revision>146</cp:revision>
  <cp:lastPrinted>2015-08-25T07:31:09Z</cp:lastPrinted>
  <dcterms:created xsi:type="dcterms:W3CDTF">2013-08-28T03:05:59Z</dcterms:created>
  <dcterms:modified xsi:type="dcterms:W3CDTF">2021-03-19T01:27:17Z</dcterms:modified>
</cp:coreProperties>
</file>