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60" r:id="rId4"/>
    <p:sldId id="348" r:id="rId5"/>
    <p:sldId id="353" r:id="rId6"/>
    <p:sldId id="354" r:id="rId7"/>
    <p:sldId id="355" r:id="rId8"/>
    <p:sldId id="321" r:id="rId9"/>
    <p:sldId id="371" r:id="rId10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3657" userDrawn="1">
          <p15:clr>
            <a:srgbClr val="A4A3A4"/>
          </p15:clr>
        </p15:guide>
        <p15:guide id="4" pos="619" userDrawn="1">
          <p15:clr>
            <a:srgbClr val="A4A3A4"/>
          </p15:clr>
        </p15:guide>
        <p15:guide id="5" orient="horz" pos="1117" userDrawn="1">
          <p15:clr>
            <a:srgbClr val="A4A3A4"/>
          </p15:clr>
        </p15:guide>
        <p15:guide id="7" pos="4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CC9"/>
    <a:srgbClr val="D13694"/>
    <a:srgbClr val="FF614C"/>
    <a:srgbClr val="6BCBC5"/>
    <a:srgbClr val="F5C636"/>
    <a:srgbClr val="2F9EB7"/>
    <a:srgbClr val="0756A7"/>
    <a:srgbClr val="082241"/>
    <a:srgbClr val="4CB6DB"/>
    <a:srgbClr val="65D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6" autoAdjust="0"/>
    <p:restoredTop sz="94451" autoAdjust="0"/>
  </p:normalViewPr>
  <p:slideViewPr>
    <p:cSldViewPr snapToGrid="0" showGuides="1">
      <p:cViewPr varScale="1">
        <p:scale>
          <a:sx n="64" d="100"/>
          <a:sy n="64" d="100"/>
        </p:scale>
        <p:origin x="1024" y="56"/>
      </p:cViewPr>
      <p:guideLst>
        <p:guide orient="horz" pos="2137"/>
        <p:guide pos="3863"/>
        <p:guide orient="horz" pos="3657"/>
        <p:guide pos="619"/>
        <p:guide orient="horz" pos="1117"/>
        <p:guide pos="47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5160"/>
    </p:cViewPr>
  </p:sorterViewPr>
  <p:notesViewPr>
    <p:cSldViewPr snapToGrid="0" showGuides="1">
      <p:cViewPr varScale="1">
        <p:scale>
          <a:sx n="84" d="100"/>
          <a:sy n="84" d="100"/>
        </p:scale>
        <p:origin x="1960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235415F-E725-4EAC-9F3D-B76BF8E9E0A4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6A4FC30-D073-4A0B-980E-A05EB14A5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189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9FD3802-D650-4A41-8E63-B7BEA6356807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699D75AB-656C-4B40-8E29-12619E6716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5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D75AB-656C-4B40-8E29-12619E67166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19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1" y="0"/>
            <a:ext cx="12227669" cy="6858000"/>
          </a:xfrm>
          <a:prstGeom prst="rect">
            <a:avLst/>
          </a:prstGeom>
          <a:gradFill>
            <a:gsLst>
              <a:gs pos="0">
                <a:srgbClr val="020911"/>
              </a:gs>
              <a:gs pos="51000">
                <a:srgbClr val="091524">
                  <a:alpha val="83000"/>
                </a:srgbClr>
              </a:gs>
              <a:gs pos="100000">
                <a:srgbClr val="09173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47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2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227669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1" y="0"/>
            <a:ext cx="12227669" cy="6858000"/>
          </a:xfrm>
          <a:prstGeom prst="rect">
            <a:avLst/>
          </a:prstGeom>
          <a:gradFill>
            <a:gsLst>
              <a:gs pos="0">
                <a:srgbClr val="020911"/>
              </a:gs>
              <a:gs pos="51000">
                <a:srgbClr val="091524">
                  <a:alpha val="83000"/>
                </a:srgbClr>
              </a:gs>
              <a:gs pos="100000">
                <a:srgbClr val="09173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93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227669" cy="6887184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1" y="0"/>
            <a:ext cx="12227669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51000">
                <a:srgbClr val="082241">
                  <a:alpha val="85000"/>
                </a:srgb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7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11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94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91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763378" y="64311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794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44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E99D-E44C-438E-B0CA-B65621FD4F09}" type="datetimeFigureOut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03926-C15F-4D09-934C-B3EE713B1E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-1" y="0"/>
            <a:ext cx="12227669" cy="6858000"/>
          </a:xfrm>
          <a:prstGeom prst="rect">
            <a:avLst/>
          </a:prstGeom>
          <a:gradFill>
            <a:gsLst>
              <a:gs pos="0">
                <a:srgbClr val="020911"/>
              </a:gs>
              <a:gs pos="51000">
                <a:srgbClr val="091524">
                  <a:alpha val="83000"/>
                </a:srgbClr>
              </a:gs>
              <a:gs pos="100000">
                <a:srgbClr val="09173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69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20911"/>
            </a:gs>
            <a:gs pos="51000">
              <a:srgbClr val="0E1B2E">
                <a:alpha val="95000"/>
              </a:srgbClr>
            </a:gs>
            <a:gs pos="100000">
              <a:srgbClr val="09173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3971625" y="1304625"/>
            <a:ext cx="4248751" cy="424875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901700" dist="38100" dir="16200000" sx="102000" sy="102000" rotWithShape="0">
              <a:srgbClr val="00B0F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756A7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82566" y="1815566"/>
            <a:ext cx="3226869" cy="3226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17500" sx="118000" sy="118000" algn="ctr" rotWithShape="0">
              <a:srgbClr val="0070C0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756A7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027596" y="2360596"/>
            <a:ext cx="2136808" cy="21368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33400" sx="118000" sy="118000" algn="ctr" rotWithShape="0">
              <a:srgbClr val="0070C0">
                <a:alpha val="3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756A7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056679" y="5518899"/>
            <a:ext cx="88900" cy="88900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3463560" y="338945"/>
            <a:ext cx="5277931" cy="5798363"/>
            <a:chOff x="3463560" y="338945"/>
            <a:chExt cx="5277931" cy="5798363"/>
          </a:xfrm>
        </p:grpSpPr>
        <p:sp>
          <p:nvSpPr>
            <p:cNvPr id="69" name="椭圆 68"/>
            <p:cNvSpPr/>
            <p:nvPr/>
          </p:nvSpPr>
          <p:spPr>
            <a:xfrm>
              <a:off x="4502744" y="4844849"/>
              <a:ext cx="53544" cy="53544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4134940" y="2415539"/>
              <a:ext cx="81563" cy="81563"/>
            </a:xfrm>
            <a:prstGeom prst="ellipse">
              <a:avLst/>
            </a:prstGeom>
            <a:solidFill>
              <a:srgbClr val="057DC3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6459537" y="5722862"/>
              <a:ext cx="47625" cy="476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695774" y="5701095"/>
              <a:ext cx="47091" cy="4709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 flipH="1">
              <a:off x="6412484" y="5607226"/>
              <a:ext cx="52831" cy="52831"/>
            </a:xfrm>
            <a:prstGeom prst="ellipse">
              <a:avLst/>
            </a:prstGeom>
            <a:solidFill>
              <a:schemeClr val="bg1">
                <a:lumMod val="85000"/>
                <a:alpha val="57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950092" y="5364067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6778609" y="5528778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6827805" y="5570078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6592814" y="5794082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6592814" y="5794383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6532262" y="5491091"/>
              <a:ext cx="47091" cy="4709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6681632" y="5453403"/>
              <a:ext cx="61233" cy="6123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6619150" y="5468231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6855410" y="5882010"/>
              <a:ext cx="49196" cy="49196"/>
            </a:xfrm>
            <a:prstGeom prst="ellipse">
              <a:avLst/>
            </a:prstGeom>
            <a:solidFill>
              <a:srgbClr val="97C4D9">
                <a:alpha val="64000"/>
              </a:srgbClr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6950092" y="5882010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6197584" y="6059504"/>
              <a:ext cx="77804" cy="77804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6128502" y="6018212"/>
              <a:ext cx="53206" cy="53206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6183280" y="5660057"/>
              <a:ext cx="72200" cy="72200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6101899" y="5726631"/>
              <a:ext cx="53206" cy="53206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807958" y="5721291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879953" y="5589708"/>
              <a:ext cx="47625" cy="476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797598" y="5560862"/>
              <a:ext cx="53206" cy="53206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" name="椭圆 39"/>
            <p:cNvSpPr/>
            <p:nvPr/>
          </p:nvSpPr>
          <p:spPr>
            <a:xfrm>
              <a:off x="5581948" y="5769484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5400771" y="5882010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5285484" y="5871220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5372187" y="5592282"/>
              <a:ext cx="45719" cy="457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5553340" y="5500170"/>
              <a:ext cx="53206" cy="53206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5573176" y="5570468"/>
              <a:ext cx="53206" cy="53206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409288" y="5437260"/>
              <a:ext cx="61942" cy="61942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4978659" y="5614068"/>
              <a:ext cx="62075" cy="620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4773871" y="5787642"/>
              <a:ext cx="62075" cy="620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4909082" y="5303773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4978659" y="5250706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5017874" y="5367544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5060771" y="5306852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5032206" y="5479315"/>
              <a:ext cx="53206" cy="53206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5053345" y="5550445"/>
              <a:ext cx="53206" cy="53206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773870" y="5787641"/>
              <a:ext cx="62075" cy="620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385669" y="5763044"/>
              <a:ext cx="62075" cy="620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4887442" y="5178117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4870091" y="5278148"/>
              <a:ext cx="52251" cy="5225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4630911" y="5321533"/>
              <a:ext cx="62075" cy="620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4327341" y="5383602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3936724" y="5058165"/>
              <a:ext cx="69801" cy="69801"/>
            </a:xfrm>
            <a:prstGeom prst="ellipse">
              <a:avLst/>
            </a:prstGeom>
            <a:solidFill>
              <a:srgbClr val="97C4D9">
                <a:alpha val="3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580876" y="4992688"/>
              <a:ext cx="65477" cy="65477"/>
            </a:xfrm>
            <a:prstGeom prst="ellipse">
              <a:avLst/>
            </a:prstGeom>
            <a:solidFill>
              <a:srgbClr val="97C4D9">
                <a:alpha val="3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4362241" y="5106584"/>
              <a:ext cx="85503" cy="8550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305643" y="5037718"/>
              <a:ext cx="56598" cy="56598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442256" y="4910469"/>
              <a:ext cx="53544" cy="53544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482566" y="4945837"/>
              <a:ext cx="62075" cy="620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374021" y="4854900"/>
              <a:ext cx="61942" cy="61942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4395306" y="4824671"/>
              <a:ext cx="73722" cy="73722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4175722" y="4713318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4217808" y="4556691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4106338" y="4521790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4049740" y="4633896"/>
              <a:ext cx="56598" cy="56598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4333621" y="4713318"/>
              <a:ext cx="69801" cy="69801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022585" y="4111324"/>
              <a:ext cx="85503" cy="8550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3907095" y="4257893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3808279" y="4410105"/>
              <a:ext cx="69801" cy="69801"/>
            </a:xfrm>
            <a:prstGeom prst="ellipse">
              <a:avLst/>
            </a:prstGeom>
            <a:solidFill>
              <a:srgbClr val="97C4D9">
                <a:alpha val="31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006525" y="4399630"/>
              <a:ext cx="53102" cy="53102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3985691" y="4315954"/>
              <a:ext cx="66884" cy="66884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3953338" y="4027718"/>
              <a:ext cx="62075" cy="62075"/>
            </a:xfrm>
            <a:prstGeom prst="ellipse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</a:t>
              </a:r>
              <a:endParaRPr lang="zh-CN" altLang="en-US" dirty="0"/>
            </a:p>
          </p:txBody>
        </p:sp>
        <p:sp>
          <p:nvSpPr>
            <p:cNvPr id="81" name="椭圆 80"/>
            <p:cNvSpPr/>
            <p:nvPr/>
          </p:nvSpPr>
          <p:spPr>
            <a:xfrm>
              <a:off x="3969431" y="4171366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3864881" y="4107627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587514" y="4195055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3780012" y="3918376"/>
              <a:ext cx="48788" cy="48788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3845097" y="3967164"/>
              <a:ext cx="50776" cy="50776"/>
            </a:xfrm>
            <a:prstGeom prst="ellipse">
              <a:avLst/>
            </a:prstGeom>
            <a:solidFill>
              <a:srgbClr val="97C4D9">
                <a:alpha val="3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3840696" y="3860615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3704542" y="3846864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3761759" y="3796227"/>
              <a:ext cx="67041" cy="6704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3745051" y="4145103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3749924" y="3262453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3809158" y="3082456"/>
              <a:ext cx="57761" cy="57761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3873013" y="2803525"/>
              <a:ext cx="54003" cy="5400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3754496" y="2771606"/>
              <a:ext cx="58030" cy="58030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3813982" y="2621071"/>
              <a:ext cx="58030" cy="58030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3958206" y="2650412"/>
              <a:ext cx="74550" cy="74550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3910187" y="2382300"/>
              <a:ext cx="46789" cy="46789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4002630" y="2453762"/>
              <a:ext cx="46789" cy="46789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4059627" y="2523374"/>
              <a:ext cx="53288" cy="53288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3823132" y="2521690"/>
              <a:ext cx="54972" cy="54972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3716183" y="2518786"/>
              <a:ext cx="54972" cy="54972"/>
            </a:xfrm>
            <a:prstGeom prst="ellipse">
              <a:avLst/>
            </a:prstGeom>
            <a:solidFill>
              <a:schemeClr val="bg2">
                <a:lumMod val="90000"/>
                <a:alpha val="74000"/>
              </a:scheme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3747236" y="2598132"/>
              <a:ext cx="74550" cy="74550"/>
            </a:xfrm>
            <a:prstGeom prst="ellipse">
              <a:avLst/>
            </a:prstGeom>
            <a:solidFill>
              <a:srgbClr val="97C4D9">
                <a:alpha val="7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13980" y="2536956"/>
              <a:ext cx="74550" cy="74550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3463560" y="2194055"/>
              <a:ext cx="86089" cy="86089"/>
            </a:xfrm>
            <a:prstGeom prst="ellipse">
              <a:avLst/>
            </a:prstGeom>
            <a:solidFill>
              <a:srgbClr val="97C4D9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3508539" y="2341563"/>
              <a:ext cx="58831" cy="58831"/>
            </a:xfrm>
            <a:prstGeom prst="ellipse">
              <a:avLst/>
            </a:prstGeom>
            <a:solidFill>
              <a:srgbClr val="97C4D9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3567370" y="2092326"/>
              <a:ext cx="58831" cy="58831"/>
            </a:xfrm>
            <a:prstGeom prst="ellipse">
              <a:avLst/>
            </a:prstGeom>
            <a:solidFill>
              <a:srgbClr val="97C4D9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3580534" y="1987536"/>
              <a:ext cx="58831" cy="58831"/>
            </a:xfrm>
            <a:prstGeom prst="ellipse">
              <a:avLst/>
            </a:prstGeom>
            <a:solidFill>
              <a:srgbClr val="97C4D9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3785284" y="1921052"/>
              <a:ext cx="66484" cy="66484"/>
            </a:xfrm>
            <a:prstGeom prst="ellipse">
              <a:avLst/>
            </a:prstGeom>
            <a:solidFill>
              <a:srgbClr val="97C4D9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3704542" y="2009531"/>
              <a:ext cx="61951" cy="61951"/>
            </a:xfrm>
            <a:prstGeom prst="ellipse">
              <a:avLst/>
            </a:prstGeom>
            <a:solidFill>
              <a:srgbClr val="97C4D9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3805159" y="2125391"/>
              <a:ext cx="74550" cy="74550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3830930" y="2257342"/>
              <a:ext cx="74550" cy="74550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4184988" y="2273671"/>
              <a:ext cx="54003" cy="5400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4238991" y="2247467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4026266" y="2289108"/>
              <a:ext cx="74550" cy="74550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3994622" y="2243389"/>
              <a:ext cx="45719" cy="45719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4070778" y="2217969"/>
              <a:ext cx="54047" cy="54047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3879709" y="2040506"/>
              <a:ext cx="66083" cy="66083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3781125" y="1920086"/>
              <a:ext cx="66083" cy="66083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3729196" y="1670508"/>
              <a:ext cx="66083" cy="66083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椭圆 120"/>
            <p:cNvSpPr/>
            <p:nvPr/>
          </p:nvSpPr>
          <p:spPr>
            <a:xfrm>
              <a:off x="3983336" y="1773009"/>
              <a:ext cx="66083" cy="66083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椭圆 121"/>
            <p:cNvSpPr/>
            <p:nvPr/>
          </p:nvSpPr>
          <p:spPr>
            <a:xfrm>
              <a:off x="4210448" y="2103023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145384" y="2006464"/>
              <a:ext cx="51100" cy="51100"/>
            </a:xfrm>
            <a:prstGeom prst="ellipse">
              <a:avLst/>
            </a:prstGeom>
            <a:solidFill>
              <a:srgbClr val="97C4D9">
                <a:alpha val="68000"/>
              </a:srgbClr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4033332" y="2120002"/>
              <a:ext cx="74550" cy="74550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4077722" y="2092905"/>
              <a:ext cx="48484" cy="48484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4110122" y="2154672"/>
              <a:ext cx="48484" cy="48484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4137919" y="2113338"/>
              <a:ext cx="48484" cy="48484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4336242" y="2068296"/>
              <a:ext cx="66083" cy="66083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4285963" y="2157764"/>
              <a:ext cx="66083" cy="66083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4247825" y="2092310"/>
              <a:ext cx="66083" cy="66083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4450081" y="1969596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4352440" y="1981935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4295525" y="1868478"/>
              <a:ext cx="45719" cy="45719"/>
            </a:xfrm>
            <a:prstGeom prst="ellipse">
              <a:avLst/>
            </a:prstGeom>
            <a:solidFill>
              <a:srgbClr val="97C4D9">
                <a:alpha val="51000"/>
              </a:srgbClr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233141" y="2020140"/>
              <a:ext cx="45719" cy="45719"/>
            </a:xfrm>
            <a:prstGeom prst="ellipse">
              <a:avLst/>
            </a:prstGeom>
            <a:solidFill>
              <a:srgbClr val="97C4D9">
                <a:alpha val="51000"/>
              </a:srgbClr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3859584" y="1427320"/>
              <a:ext cx="66083" cy="66083"/>
            </a:xfrm>
            <a:prstGeom prst="ellipse">
              <a:avLst/>
            </a:prstGeom>
            <a:solidFill>
              <a:srgbClr val="97C4D9">
                <a:alpha val="1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4163442" y="1479456"/>
              <a:ext cx="66083" cy="66083"/>
            </a:xfrm>
            <a:prstGeom prst="ellipse">
              <a:avLst/>
            </a:prstGeom>
            <a:solidFill>
              <a:srgbClr val="97C4D9">
                <a:alpha val="40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4430814" y="1768111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4533428" y="1690872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4498684" y="1742389"/>
              <a:ext cx="61664" cy="61664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4482869" y="1663848"/>
              <a:ext cx="48484" cy="48484"/>
            </a:xfrm>
            <a:prstGeom prst="ellipse">
              <a:avLst/>
            </a:prstGeom>
            <a:solidFill>
              <a:srgbClr val="97C4D9">
                <a:alpha val="49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4579147" y="1584232"/>
              <a:ext cx="60738" cy="60738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>
            <a:xfrm>
              <a:off x="4459218" y="1523792"/>
              <a:ext cx="60738" cy="60738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>
              <a:off x="4688219" y="1523857"/>
              <a:ext cx="70594" cy="70594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椭圆 143"/>
            <p:cNvSpPr/>
            <p:nvPr/>
          </p:nvSpPr>
          <p:spPr>
            <a:xfrm>
              <a:off x="4471788" y="1663017"/>
              <a:ext cx="60738" cy="60738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267689" y="1737270"/>
              <a:ext cx="81845" cy="81845"/>
            </a:xfrm>
            <a:prstGeom prst="ellipse">
              <a:avLst/>
            </a:prstGeom>
            <a:solidFill>
              <a:srgbClr val="97C4D9">
                <a:alpha val="30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4419274" y="1701332"/>
              <a:ext cx="54703" cy="54703"/>
            </a:xfrm>
            <a:prstGeom prst="ellipse">
              <a:avLst/>
            </a:prstGeom>
            <a:solidFill>
              <a:srgbClr val="97C4D9">
                <a:alpha val="6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4815770" y="1420741"/>
              <a:ext cx="54703" cy="54703"/>
            </a:xfrm>
            <a:prstGeom prst="ellipse">
              <a:avLst/>
            </a:prstGeom>
            <a:solidFill>
              <a:srgbClr val="97C4D9">
                <a:alpha val="6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4831981" y="1540593"/>
              <a:ext cx="54703" cy="54703"/>
            </a:xfrm>
            <a:prstGeom prst="ellipse">
              <a:avLst/>
            </a:prstGeom>
            <a:solidFill>
              <a:srgbClr val="97C4D9">
                <a:alpha val="6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4898061" y="1559898"/>
              <a:ext cx="68174" cy="68174"/>
            </a:xfrm>
            <a:prstGeom prst="ellipse">
              <a:avLst/>
            </a:prstGeom>
            <a:solidFill>
              <a:srgbClr val="97C4D9">
                <a:alpha val="6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193037" y="1405255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椭圆 151"/>
            <p:cNvSpPr/>
            <p:nvPr/>
          </p:nvSpPr>
          <p:spPr>
            <a:xfrm>
              <a:off x="5117134" y="1449746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椭圆 152"/>
            <p:cNvSpPr/>
            <p:nvPr/>
          </p:nvSpPr>
          <p:spPr>
            <a:xfrm>
              <a:off x="4973004" y="1514777"/>
              <a:ext cx="60738" cy="60738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椭圆 153"/>
            <p:cNvSpPr/>
            <p:nvPr/>
          </p:nvSpPr>
          <p:spPr>
            <a:xfrm>
              <a:off x="4987226" y="1452694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椭圆 154"/>
            <p:cNvSpPr/>
            <p:nvPr/>
          </p:nvSpPr>
          <p:spPr>
            <a:xfrm>
              <a:off x="5083956" y="1431896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5076300" y="1363524"/>
              <a:ext cx="54897" cy="5489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椭圆 156"/>
            <p:cNvSpPr/>
            <p:nvPr/>
          </p:nvSpPr>
          <p:spPr>
            <a:xfrm>
              <a:off x="5262055" y="1277708"/>
              <a:ext cx="45719" cy="45719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椭圆 157"/>
            <p:cNvSpPr/>
            <p:nvPr/>
          </p:nvSpPr>
          <p:spPr>
            <a:xfrm>
              <a:off x="4950991" y="1362158"/>
              <a:ext cx="67018" cy="67018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4912206" y="1399691"/>
              <a:ext cx="45719" cy="45719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椭圆 159"/>
            <p:cNvSpPr/>
            <p:nvPr/>
          </p:nvSpPr>
          <p:spPr>
            <a:xfrm>
              <a:off x="5045941" y="1196183"/>
              <a:ext cx="81556" cy="81556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椭圆 160"/>
            <p:cNvSpPr/>
            <p:nvPr/>
          </p:nvSpPr>
          <p:spPr>
            <a:xfrm>
              <a:off x="5273520" y="1100597"/>
              <a:ext cx="81556" cy="81556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椭圆 161"/>
            <p:cNvSpPr/>
            <p:nvPr/>
          </p:nvSpPr>
          <p:spPr>
            <a:xfrm>
              <a:off x="4994237" y="1282983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5082342" y="1358603"/>
              <a:ext cx="51344" cy="51344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5261965" y="1279175"/>
              <a:ext cx="45719" cy="45719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4840925" y="1207716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4604315" y="1240690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4456783" y="1083608"/>
              <a:ext cx="81417" cy="81417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4450081" y="899572"/>
              <a:ext cx="81417" cy="81417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5020978" y="900868"/>
              <a:ext cx="64733" cy="64733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5062884" y="1059583"/>
              <a:ext cx="64733" cy="6473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5103748" y="1099003"/>
              <a:ext cx="64733" cy="6473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椭圆 171"/>
            <p:cNvSpPr/>
            <p:nvPr/>
          </p:nvSpPr>
          <p:spPr>
            <a:xfrm>
              <a:off x="4925558" y="1152785"/>
              <a:ext cx="64733" cy="6473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椭圆 172"/>
            <p:cNvSpPr/>
            <p:nvPr/>
          </p:nvSpPr>
          <p:spPr>
            <a:xfrm>
              <a:off x="4878688" y="1119551"/>
              <a:ext cx="64733" cy="6473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椭圆 173"/>
            <p:cNvSpPr/>
            <p:nvPr/>
          </p:nvSpPr>
          <p:spPr>
            <a:xfrm>
              <a:off x="5190193" y="982993"/>
              <a:ext cx="64733" cy="64733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椭圆 174"/>
            <p:cNvSpPr/>
            <p:nvPr/>
          </p:nvSpPr>
          <p:spPr>
            <a:xfrm>
              <a:off x="5344555" y="823602"/>
              <a:ext cx="64733" cy="64733"/>
            </a:xfrm>
            <a:prstGeom prst="ellipse">
              <a:avLst/>
            </a:prstGeom>
            <a:solidFill>
              <a:srgbClr val="97C4D9">
                <a:alpha val="3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椭圆 175"/>
            <p:cNvSpPr/>
            <p:nvPr/>
          </p:nvSpPr>
          <p:spPr>
            <a:xfrm>
              <a:off x="5355076" y="929828"/>
              <a:ext cx="64733" cy="64733"/>
            </a:xfrm>
            <a:prstGeom prst="ellipse">
              <a:avLst/>
            </a:prstGeom>
            <a:solidFill>
              <a:srgbClr val="97C4D9">
                <a:alpha val="3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椭圆 176"/>
            <p:cNvSpPr/>
            <p:nvPr/>
          </p:nvSpPr>
          <p:spPr>
            <a:xfrm>
              <a:off x="5488222" y="967599"/>
              <a:ext cx="81556" cy="81556"/>
            </a:xfrm>
            <a:prstGeom prst="ellipse">
              <a:avLst/>
            </a:prstGeom>
            <a:solidFill>
              <a:srgbClr val="629BB4">
                <a:alpha val="65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椭圆 177"/>
            <p:cNvSpPr/>
            <p:nvPr/>
          </p:nvSpPr>
          <p:spPr>
            <a:xfrm>
              <a:off x="5498387" y="1221604"/>
              <a:ext cx="81556" cy="81556"/>
            </a:xfrm>
            <a:prstGeom prst="ellipse">
              <a:avLst/>
            </a:prstGeom>
            <a:solidFill>
              <a:srgbClr val="629BB4">
                <a:alpha val="65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椭圆 178"/>
            <p:cNvSpPr/>
            <p:nvPr/>
          </p:nvSpPr>
          <p:spPr>
            <a:xfrm>
              <a:off x="5570502" y="1291813"/>
              <a:ext cx="45719" cy="45719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椭圆 179"/>
            <p:cNvSpPr/>
            <p:nvPr/>
          </p:nvSpPr>
          <p:spPr>
            <a:xfrm>
              <a:off x="5536064" y="1183388"/>
              <a:ext cx="67018" cy="67018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椭圆 180"/>
            <p:cNvSpPr/>
            <p:nvPr/>
          </p:nvSpPr>
          <p:spPr>
            <a:xfrm>
              <a:off x="5638909" y="1207924"/>
              <a:ext cx="64733" cy="64733"/>
            </a:xfrm>
            <a:prstGeom prst="ellipse">
              <a:avLst/>
            </a:prstGeom>
            <a:solidFill>
              <a:srgbClr val="97C4D9">
                <a:alpha val="3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椭圆 181"/>
            <p:cNvSpPr/>
            <p:nvPr/>
          </p:nvSpPr>
          <p:spPr>
            <a:xfrm>
              <a:off x="5615884" y="1139421"/>
              <a:ext cx="64733" cy="64733"/>
            </a:xfrm>
            <a:prstGeom prst="ellipse">
              <a:avLst/>
            </a:prstGeom>
            <a:solidFill>
              <a:srgbClr val="97C4D9">
                <a:alpha val="3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5648250" y="1062627"/>
              <a:ext cx="81556" cy="81556"/>
            </a:xfrm>
            <a:prstGeom prst="ellipse">
              <a:avLst/>
            </a:prstGeom>
            <a:solidFill>
              <a:srgbClr val="629BB4">
                <a:alpha val="65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椭圆 183"/>
            <p:cNvSpPr/>
            <p:nvPr/>
          </p:nvSpPr>
          <p:spPr>
            <a:xfrm>
              <a:off x="5702573" y="1127938"/>
              <a:ext cx="49189" cy="49189"/>
            </a:xfrm>
            <a:prstGeom prst="ellipse">
              <a:avLst/>
            </a:prstGeom>
            <a:solidFill>
              <a:srgbClr val="629BB4">
                <a:alpha val="65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椭圆 184"/>
            <p:cNvSpPr/>
            <p:nvPr/>
          </p:nvSpPr>
          <p:spPr>
            <a:xfrm>
              <a:off x="5738013" y="1153388"/>
              <a:ext cx="49189" cy="49189"/>
            </a:xfrm>
            <a:prstGeom prst="ellipse">
              <a:avLst/>
            </a:prstGeom>
            <a:solidFill>
              <a:srgbClr val="629BB4">
                <a:alpha val="65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椭圆 185"/>
            <p:cNvSpPr/>
            <p:nvPr/>
          </p:nvSpPr>
          <p:spPr>
            <a:xfrm>
              <a:off x="5753693" y="873150"/>
              <a:ext cx="67018" cy="67018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椭圆 186"/>
            <p:cNvSpPr/>
            <p:nvPr/>
          </p:nvSpPr>
          <p:spPr>
            <a:xfrm>
              <a:off x="5948363" y="831180"/>
              <a:ext cx="78620" cy="78620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椭圆 187"/>
            <p:cNvSpPr/>
            <p:nvPr/>
          </p:nvSpPr>
          <p:spPr>
            <a:xfrm>
              <a:off x="6047380" y="1020037"/>
              <a:ext cx="54519" cy="54519"/>
            </a:xfrm>
            <a:prstGeom prst="ellipse">
              <a:avLst/>
            </a:prstGeom>
            <a:solidFill>
              <a:srgbClr val="629BB4">
                <a:alpha val="4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椭圆 188"/>
            <p:cNvSpPr/>
            <p:nvPr/>
          </p:nvSpPr>
          <p:spPr>
            <a:xfrm>
              <a:off x="6181708" y="1168712"/>
              <a:ext cx="67018" cy="67018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椭圆 189"/>
            <p:cNvSpPr/>
            <p:nvPr/>
          </p:nvSpPr>
          <p:spPr>
            <a:xfrm>
              <a:off x="5954164" y="1193544"/>
              <a:ext cx="67018" cy="67018"/>
            </a:xfrm>
            <a:prstGeom prst="ellipse">
              <a:avLst/>
            </a:prstGeom>
            <a:solidFill>
              <a:srgbClr val="629BB4">
                <a:alpha val="31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椭圆 190"/>
            <p:cNvSpPr/>
            <p:nvPr/>
          </p:nvSpPr>
          <p:spPr>
            <a:xfrm>
              <a:off x="5902482" y="1253149"/>
              <a:ext cx="45719" cy="45719"/>
            </a:xfrm>
            <a:prstGeom prst="ellipse">
              <a:avLst/>
            </a:prstGeom>
            <a:solidFill>
              <a:srgbClr val="629BB4">
                <a:alpha val="31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椭圆 191"/>
            <p:cNvSpPr/>
            <p:nvPr/>
          </p:nvSpPr>
          <p:spPr>
            <a:xfrm>
              <a:off x="5906773" y="1104495"/>
              <a:ext cx="67018" cy="67018"/>
            </a:xfrm>
            <a:prstGeom prst="ellipse">
              <a:avLst/>
            </a:prstGeom>
            <a:solidFill>
              <a:srgbClr val="629BB4">
                <a:alpha val="85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椭圆 192"/>
            <p:cNvSpPr/>
            <p:nvPr/>
          </p:nvSpPr>
          <p:spPr>
            <a:xfrm>
              <a:off x="6166603" y="1102387"/>
              <a:ext cx="54519" cy="54519"/>
            </a:xfrm>
            <a:prstGeom prst="ellipse">
              <a:avLst/>
            </a:prstGeom>
            <a:solidFill>
              <a:srgbClr val="629BB4">
                <a:alpha val="4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椭圆 193"/>
            <p:cNvSpPr/>
            <p:nvPr/>
          </p:nvSpPr>
          <p:spPr>
            <a:xfrm>
              <a:off x="6234785" y="1073713"/>
              <a:ext cx="54519" cy="54519"/>
            </a:xfrm>
            <a:prstGeom prst="ellipse">
              <a:avLst/>
            </a:prstGeom>
            <a:solidFill>
              <a:srgbClr val="629BB4">
                <a:alpha val="4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椭圆 194"/>
            <p:cNvSpPr/>
            <p:nvPr/>
          </p:nvSpPr>
          <p:spPr>
            <a:xfrm>
              <a:off x="6232210" y="998737"/>
              <a:ext cx="54519" cy="54519"/>
            </a:xfrm>
            <a:prstGeom prst="ellipse">
              <a:avLst/>
            </a:prstGeom>
            <a:solidFill>
              <a:srgbClr val="629BB4">
                <a:alpha val="44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椭圆 195"/>
            <p:cNvSpPr/>
            <p:nvPr/>
          </p:nvSpPr>
          <p:spPr>
            <a:xfrm>
              <a:off x="6412484" y="691903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椭圆 196"/>
            <p:cNvSpPr/>
            <p:nvPr/>
          </p:nvSpPr>
          <p:spPr>
            <a:xfrm>
              <a:off x="6405053" y="1013450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椭圆 197"/>
            <p:cNvSpPr/>
            <p:nvPr/>
          </p:nvSpPr>
          <p:spPr>
            <a:xfrm>
              <a:off x="6499589" y="979604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椭圆 198"/>
            <p:cNvSpPr/>
            <p:nvPr/>
          </p:nvSpPr>
          <p:spPr>
            <a:xfrm>
              <a:off x="6348103" y="1110964"/>
              <a:ext cx="67018" cy="67018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椭圆 199"/>
            <p:cNvSpPr/>
            <p:nvPr/>
          </p:nvSpPr>
          <p:spPr>
            <a:xfrm>
              <a:off x="6262686" y="1155442"/>
              <a:ext cx="67018" cy="67018"/>
            </a:xfrm>
            <a:prstGeom prst="ellipse">
              <a:avLst/>
            </a:prstGeom>
            <a:solidFill>
              <a:srgbClr val="629BB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椭圆 200"/>
            <p:cNvSpPr/>
            <p:nvPr/>
          </p:nvSpPr>
          <p:spPr>
            <a:xfrm>
              <a:off x="6341861" y="1167648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椭圆 201"/>
            <p:cNvSpPr/>
            <p:nvPr/>
          </p:nvSpPr>
          <p:spPr>
            <a:xfrm>
              <a:off x="6535140" y="1169163"/>
              <a:ext cx="78620" cy="78620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椭圆 202"/>
            <p:cNvSpPr/>
            <p:nvPr/>
          </p:nvSpPr>
          <p:spPr>
            <a:xfrm>
              <a:off x="6479681" y="1124282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椭圆 203"/>
            <p:cNvSpPr/>
            <p:nvPr/>
          </p:nvSpPr>
          <p:spPr>
            <a:xfrm>
              <a:off x="6592814" y="1254427"/>
              <a:ext cx="57291" cy="57291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椭圆 204"/>
            <p:cNvSpPr/>
            <p:nvPr/>
          </p:nvSpPr>
          <p:spPr>
            <a:xfrm>
              <a:off x="6772185" y="621577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椭圆 205"/>
            <p:cNvSpPr/>
            <p:nvPr/>
          </p:nvSpPr>
          <p:spPr>
            <a:xfrm>
              <a:off x="5183529" y="523435"/>
              <a:ext cx="78436" cy="78436"/>
            </a:xfrm>
            <a:prstGeom prst="ellipse">
              <a:avLst/>
            </a:prstGeom>
            <a:solidFill>
              <a:srgbClr val="97C4D9">
                <a:alpha val="2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椭圆 206"/>
            <p:cNvSpPr/>
            <p:nvPr/>
          </p:nvSpPr>
          <p:spPr>
            <a:xfrm>
              <a:off x="5855583" y="452001"/>
              <a:ext cx="78436" cy="78436"/>
            </a:xfrm>
            <a:prstGeom prst="ellipse">
              <a:avLst/>
            </a:prstGeom>
            <a:solidFill>
              <a:srgbClr val="97C4D9">
                <a:alpha val="2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椭圆 207"/>
            <p:cNvSpPr/>
            <p:nvPr/>
          </p:nvSpPr>
          <p:spPr>
            <a:xfrm>
              <a:off x="5990445" y="338945"/>
              <a:ext cx="78436" cy="78436"/>
            </a:xfrm>
            <a:prstGeom prst="ellipse">
              <a:avLst/>
            </a:prstGeom>
            <a:solidFill>
              <a:srgbClr val="97C4D9">
                <a:alpha val="2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椭圆 208"/>
            <p:cNvSpPr/>
            <p:nvPr/>
          </p:nvSpPr>
          <p:spPr>
            <a:xfrm>
              <a:off x="7336600" y="1029530"/>
              <a:ext cx="54749" cy="54749"/>
            </a:xfrm>
            <a:prstGeom prst="ellipse">
              <a:avLst/>
            </a:prstGeom>
            <a:solidFill>
              <a:srgbClr val="97C4D9">
                <a:alpha val="2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椭圆 209"/>
            <p:cNvSpPr/>
            <p:nvPr/>
          </p:nvSpPr>
          <p:spPr>
            <a:xfrm>
              <a:off x="6935380" y="1080241"/>
              <a:ext cx="78620" cy="78620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椭圆 210"/>
            <p:cNvSpPr/>
            <p:nvPr/>
          </p:nvSpPr>
          <p:spPr>
            <a:xfrm>
              <a:off x="6738339" y="1006362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椭圆 211"/>
            <p:cNvSpPr/>
            <p:nvPr/>
          </p:nvSpPr>
          <p:spPr>
            <a:xfrm>
              <a:off x="6695774" y="890395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椭圆 212"/>
            <p:cNvSpPr/>
            <p:nvPr/>
          </p:nvSpPr>
          <p:spPr>
            <a:xfrm>
              <a:off x="6982365" y="1293526"/>
              <a:ext cx="59775" cy="59775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椭圆 213"/>
            <p:cNvSpPr/>
            <p:nvPr/>
          </p:nvSpPr>
          <p:spPr>
            <a:xfrm>
              <a:off x="6876886" y="1295377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5" name="椭圆 214"/>
            <p:cNvSpPr/>
            <p:nvPr/>
          </p:nvSpPr>
          <p:spPr>
            <a:xfrm>
              <a:off x="6545804" y="1271921"/>
              <a:ext cx="57291" cy="57291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椭圆 215"/>
            <p:cNvSpPr/>
            <p:nvPr/>
          </p:nvSpPr>
          <p:spPr>
            <a:xfrm>
              <a:off x="6957996" y="1364261"/>
              <a:ext cx="57291" cy="57291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椭圆 216"/>
            <p:cNvSpPr/>
            <p:nvPr/>
          </p:nvSpPr>
          <p:spPr>
            <a:xfrm>
              <a:off x="7334603" y="1017066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8" name="椭圆 217"/>
            <p:cNvSpPr/>
            <p:nvPr/>
          </p:nvSpPr>
          <p:spPr>
            <a:xfrm>
              <a:off x="7166852" y="1214454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9" name="椭圆 218"/>
            <p:cNvSpPr/>
            <p:nvPr/>
          </p:nvSpPr>
          <p:spPr>
            <a:xfrm>
              <a:off x="7451536" y="1271911"/>
              <a:ext cx="67226" cy="67226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0" name="椭圆 219"/>
            <p:cNvSpPr/>
            <p:nvPr/>
          </p:nvSpPr>
          <p:spPr>
            <a:xfrm>
              <a:off x="7565524" y="1243933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椭圆 220"/>
            <p:cNvSpPr/>
            <p:nvPr/>
          </p:nvSpPr>
          <p:spPr>
            <a:xfrm>
              <a:off x="7184100" y="1382616"/>
              <a:ext cx="58047" cy="58047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椭圆 221"/>
            <p:cNvSpPr/>
            <p:nvPr/>
          </p:nvSpPr>
          <p:spPr>
            <a:xfrm>
              <a:off x="7142211" y="1500883"/>
              <a:ext cx="58047" cy="58047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椭圆 222"/>
            <p:cNvSpPr/>
            <p:nvPr/>
          </p:nvSpPr>
          <p:spPr>
            <a:xfrm>
              <a:off x="7055341" y="1479456"/>
              <a:ext cx="58047" cy="58047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椭圆 223"/>
            <p:cNvSpPr/>
            <p:nvPr/>
          </p:nvSpPr>
          <p:spPr>
            <a:xfrm>
              <a:off x="7371434" y="1486932"/>
              <a:ext cx="76312" cy="76312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椭圆 224"/>
            <p:cNvSpPr/>
            <p:nvPr/>
          </p:nvSpPr>
          <p:spPr>
            <a:xfrm>
              <a:off x="7272269" y="1402978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椭圆 225"/>
            <p:cNvSpPr/>
            <p:nvPr/>
          </p:nvSpPr>
          <p:spPr>
            <a:xfrm>
              <a:off x="7307746" y="1437928"/>
              <a:ext cx="58047" cy="58047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7314371" y="1488284"/>
              <a:ext cx="71451" cy="71451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椭圆 227"/>
            <p:cNvSpPr/>
            <p:nvPr/>
          </p:nvSpPr>
          <p:spPr>
            <a:xfrm>
              <a:off x="7440177" y="1506231"/>
              <a:ext cx="45719" cy="45719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椭圆 228"/>
            <p:cNvSpPr/>
            <p:nvPr/>
          </p:nvSpPr>
          <p:spPr>
            <a:xfrm>
              <a:off x="7534395" y="1545539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椭圆 229"/>
            <p:cNvSpPr/>
            <p:nvPr/>
          </p:nvSpPr>
          <p:spPr>
            <a:xfrm>
              <a:off x="7770516" y="1551950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椭圆 230"/>
            <p:cNvSpPr/>
            <p:nvPr/>
          </p:nvSpPr>
          <p:spPr>
            <a:xfrm>
              <a:off x="7685317" y="1506021"/>
              <a:ext cx="45929" cy="45929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2" name="椭圆 231"/>
            <p:cNvSpPr/>
            <p:nvPr/>
          </p:nvSpPr>
          <p:spPr>
            <a:xfrm>
              <a:off x="7433071" y="1620674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3" name="椭圆 232"/>
            <p:cNvSpPr/>
            <p:nvPr/>
          </p:nvSpPr>
          <p:spPr>
            <a:xfrm>
              <a:off x="7299602" y="1619521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椭圆 233"/>
            <p:cNvSpPr/>
            <p:nvPr/>
          </p:nvSpPr>
          <p:spPr>
            <a:xfrm>
              <a:off x="7390409" y="1727430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椭圆 234"/>
            <p:cNvSpPr/>
            <p:nvPr/>
          </p:nvSpPr>
          <p:spPr>
            <a:xfrm>
              <a:off x="7524806" y="1673486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椭圆 235"/>
            <p:cNvSpPr/>
            <p:nvPr/>
          </p:nvSpPr>
          <p:spPr>
            <a:xfrm>
              <a:off x="7462201" y="1698379"/>
              <a:ext cx="53016" cy="53016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椭圆 236"/>
            <p:cNvSpPr/>
            <p:nvPr/>
          </p:nvSpPr>
          <p:spPr>
            <a:xfrm>
              <a:off x="7534145" y="1718464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椭圆 237"/>
            <p:cNvSpPr/>
            <p:nvPr/>
          </p:nvSpPr>
          <p:spPr>
            <a:xfrm>
              <a:off x="7593300" y="1719419"/>
              <a:ext cx="67226" cy="67226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椭圆 238"/>
            <p:cNvSpPr/>
            <p:nvPr/>
          </p:nvSpPr>
          <p:spPr>
            <a:xfrm>
              <a:off x="7752942" y="1743195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椭圆 239"/>
            <p:cNvSpPr/>
            <p:nvPr/>
          </p:nvSpPr>
          <p:spPr>
            <a:xfrm>
              <a:off x="7737016" y="1824074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椭圆 240"/>
            <p:cNvSpPr/>
            <p:nvPr/>
          </p:nvSpPr>
          <p:spPr>
            <a:xfrm>
              <a:off x="7690993" y="1820575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椭圆 241"/>
            <p:cNvSpPr/>
            <p:nvPr/>
          </p:nvSpPr>
          <p:spPr>
            <a:xfrm>
              <a:off x="7625877" y="1833754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椭圆 242"/>
            <p:cNvSpPr/>
            <p:nvPr/>
          </p:nvSpPr>
          <p:spPr>
            <a:xfrm>
              <a:off x="7758418" y="1972029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椭圆 243"/>
            <p:cNvSpPr/>
            <p:nvPr/>
          </p:nvSpPr>
          <p:spPr>
            <a:xfrm>
              <a:off x="7722642" y="1957937"/>
              <a:ext cx="45719" cy="45719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椭圆 244"/>
            <p:cNvSpPr/>
            <p:nvPr/>
          </p:nvSpPr>
          <p:spPr>
            <a:xfrm>
              <a:off x="7700625" y="1924040"/>
              <a:ext cx="57793" cy="57793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6" name="椭圆 245"/>
            <p:cNvSpPr/>
            <p:nvPr/>
          </p:nvSpPr>
          <p:spPr>
            <a:xfrm>
              <a:off x="7940705" y="1745165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椭圆 246"/>
            <p:cNvSpPr/>
            <p:nvPr/>
          </p:nvSpPr>
          <p:spPr>
            <a:xfrm>
              <a:off x="7816063" y="2025369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椭圆 247"/>
            <p:cNvSpPr/>
            <p:nvPr/>
          </p:nvSpPr>
          <p:spPr>
            <a:xfrm>
              <a:off x="7908689" y="1987536"/>
              <a:ext cx="67226" cy="67226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椭圆 248"/>
            <p:cNvSpPr/>
            <p:nvPr/>
          </p:nvSpPr>
          <p:spPr>
            <a:xfrm>
              <a:off x="8085202" y="1777040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椭圆 249"/>
            <p:cNvSpPr/>
            <p:nvPr/>
          </p:nvSpPr>
          <p:spPr>
            <a:xfrm>
              <a:off x="8473990" y="1684618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椭圆 250"/>
            <p:cNvSpPr/>
            <p:nvPr/>
          </p:nvSpPr>
          <p:spPr>
            <a:xfrm>
              <a:off x="8014092" y="2134625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2" name="椭圆 251"/>
            <p:cNvSpPr/>
            <p:nvPr/>
          </p:nvSpPr>
          <p:spPr>
            <a:xfrm>
              <a:off x="8067176" y="2124269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3" name="椭圆 252"/>
            <p:cNvSpPr/>
            <p:nvPr/>
          </p:nvSpPr>
          <p:spPr>
            <a:xfrm>
              <a:off x="8058063" y="1947689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4" name="椭圆 253"/>
            <p:cNvSpPr/>
            <p:nvPr/>
          </p:nvSpPr>
          <p:spPr>
            <a:xfrm>
              <a:off x="8243912" y="2000705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5" name="椭圆 254"/>
            <p:cNvSpPr/>
            <p:nvPr/>
          </p:nvSpPr>
          <p:spPr>
            <a:xfrm>
              <a:off x="8135927" y="2338432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6" name="椭圆 255"/>
            <p:cNvSpPr/>
            <p:nvPr/>
          </p:nvSpPr>
          <p:spPr>
            <a:xfrm>
              <a:off x="7873014" y="2136194"/>
              <a:ext cx="67691" cy="67691"/>
            </a:xfrm>
            <a:prstGeom prst="ellipse">
              <a:avLst/>
            </a:prstGeom>
            <a:solidFill>
              <a:srgbClr val="629BB4">
                <a:alpha val="3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7" name="椭圆 256"/>
            <p:cNvSpPr/>
            <p:nvPr/>
          </p:nvSpPr>
          <p:spPr>
            <a:xfrm>
              <a:off x="7839763" y="2201936"/>
              <a:ext cx="67691" cy="6769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8" name="椭圆 257"/>
            <p:cNvSpPr/>
            <p:nvPr/>
          </p:nvSpPr>
          <p:spPr>
            <a:xfrm>
              <a:off x="8140861" y="2338432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9" name="椭圆 258"/>
            <p:cNvSpPr/>
            <p:nvPr/>
          </p:nvSpPr>
          <p:spPr>
            <a:xfrm>
              <a:off x="7969239" y="2293859"/>
              <a:ext cx="48029" cy="48029"/>
            </a:xfrm>
            <a:prstGeom prst="ellipse">
              <a:avLst/>
            </a:prstGeom>
            <a:solidFill>
              <a:srgbClr val="629BB4">
                <a:alpha val="1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0" name="椭圆 259"/>
            <p:cNvSpPr/>
            <p:nvPr/>
          </p:nvSpPr>
          <p:spPr>
            <a:xfrm>
              <a:off x="8089538" y="2373285"/>
              <a:ext cx="74821" cy="74821"/>
            </a:xfrm>
            <a:prstGeom prst="ellipse">
              <a:avLst/>
            </a:prstGeom>
            <a:solidFill>
              <a:srgbClr val="629BB4">
                <a:alpha val="18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1" name="椭圆 260"/>
            <p:cNvSpPr/>
            <p:nvPr/>
          </p:nvSpPr>
          <p:spPr>
            <a:xfrm>
              <a:off x="8293544" y="2395243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2" name="椭圆 261"/>
            <p:cNvSpPr/>
            <p:nvPr/>
          </p:nvSpPr>
          <p:spPr>
            <a:xfrm>
              <a:off x="8366712" y="2456320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3" name="椭圆 262"/>
            <p:cNvSpPr/>
            <p:nvPr/>
          </p:nvSpPr>
          <p:spPr>
            <a:xfrm>
              <a:off x="8166475" y="2404245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4" name="椭圆 263"/>
            <p:cNvSpPr/>
            <p:nvPr/>
          </p:nvSpPr>
          <p:spPr>
            <a:xfrm>
              <a:off x="8018935" y="2463269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5" name="椭圆 264"/>
            <p:cNvSpPr/>
            <p:nvPr/>
          </p:nvSpPr>
          <p:spPr>
            <a:xfrm>
              <a:off x="8113690" y="2461990"/>
              <a:ext cx="54725" cy="54725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6" name="椭圆 265"/>
            <p:cNvSpPr/>
            <p:nvPr/>
          </p:nvSpPr>
          <p:spPr>
            <a:xfrm>
              <a:off x="8194433" y="2479257"/>
              <a:ext cx="74286" cy="74286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7" name="椭圆 266"/>
            <p:cNvSpPr/>
            <p:nvPr/>
          </p:nvSpPr>
          <p:spPr>
            <a:xfrm>
              <a:off x="8271096" y="2573758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8" name="椭圆 267"/>
            <p:cNvSpPr/>
            <p:nvPr/>
          </p:nvSpPr>
          <p:spPr>
            <a:xfrm>
              <a:off x="8271168" y="2510688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9" name="椭圆 268"/>
            <p:cNvSpPr/>
            <p:nvPr/>
          </p:nvSpPr>
          <p:spPr>
            <a:xfrm>
              <a:off x="8341233" y="2697334"/>
              <a:ext cx="74563" cy="74563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0" name="椭圆 269"/>
            <p:cNvSpPr/>
            <p:nvPr/>
          </p:nvSpPr>
          <p:spPr>
            <a:xfrm>
              <a:off x="8504399" y="2583789"/>
              <a:ext cx="74563" cy="74563"/>
            </a:xfrm>
            <a:prstGeom prst="ellipse">
              <a:avLst/>
            </a:prstGeom>
            <a:solidFill>
              <a:srgbClr val="629BB4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1" name="椭圆 270"/>
            <p:cNvSpPr/>
            <p:nvPr/>
          </p:nvSpPr>
          <p:spPr>
            <a:xfrm>
              <a:off x="8256262" y="2706399"/>
              <a:ext cx="74563" cy="74563"/>
            </a:xfrm>
            <a:prstGeom prst="ellipse">
              <a:avLst/>
            </a:prstGeom>
            <a:solidFill>
              <a:srgbClr val="629BB4">
                <a:alpha val="1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2" name="椭圆 271"/>
            <p:cNvSpPr/>
            <p:nvPr/>
          </p:nvSpPr>
          <p:spPr>
            <a:xfrm>
              <a:off x="8133119" y="2555532"/>
              <a:ext cx="74286" cy="74286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3" name="椭圆 272"/>
            <p:cNvSpPr/>
            <p:nvPr/>
          </p:nvSpPr>
          <p:spPr>
            <a:xfrm>
              <a:off x="8084959" y="2659213"/>
              <a:ext cx="74286" cy="74286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4" name="椭圆 273"/>
            <p:cNvSpPr/>
            <p:nvPr/>
          </p:nvSpPr>
          <p:spPr>
            <a:xfrm>
              <a:off x="8157290" y="2697320"/>
              <a:ext cx="74286" cy="74286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5" name="椭圆 274"/>
            <p:cNvSpPr/>
            <p:nvPr/>
          </p:nvSpPr>
          <p:spPr>
            <a:xfrm>
              <a:off x="8362503" y="2561814"/>
              <a:ext cx="45719" cy="45719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6" name="椭圆 275"/>
            <p:cNvSpPr/>
            <p:nvPr/>
          </p:nvSpPr>
          <p:spPr>
            <a:xfrm>
              <a:off x="8308891" y="3020671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7" name="椭圆 276"/>
            <p:cNvSpPr/>
            <p:nvPr/>
          </p:nvSpPr>
          <p:spPr>
            <a:xfrm>
              <a:off x="8421561" y="2877529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8" name="椭圆 277"/>
            <p:cNvSpPr/>
            <p:nvPr/>
          </p:nvSpPr>
          <p:spPr>
            <a:xfrm>
              <a:off x="8225852" y="2798013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9" name="椭圆 278"/>
            <p:cNvSpPr/>
            <p:nvPr/>
          </p:nvSpPr>
          <p:spPr>
            <a:xfrm>
              <a:off x="8396722" y="3136996"/>
              <a:ext cx="67691" cy="67691"/>
            </a:xfrm>
            <a:prstGeom prst="ellipse">
              <a:avLst/>
            </a:prstGeom>
            <a:solidFill>
              <a:srgbClr val="629BB4">
                <a:alpha val="17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0" name="椭圆 279"/>
            <p:cNvSpPr/>
            <p:nvPr/>
          </p:nvSpPr>
          <p:spPr>
            <a:xfrm>
              <a:off x="8389852" y="3782248"/>
              <a:ext cx="85721" cy="85721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1" name="椭圆 280"/>
            <p:cNvSpPr/>
            <p:nvPr/>
          </p:nvSpPr>
          <p:spPr>
            <a:xfrm>
              <a:off x="8256413" y="4027718"/>
              <a:ext cx="85721" cy="85721"/>
            </a:xfrm>
            <a:prstGeom prst="ellipse">
              <a:avLst/>
            </a:prstGeom>
            <a:solidFill>
              <a:srgbClr val="629BB4">
                <a:alpha val="5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2" name="椭圆 281"/>
            <p:cNvSpPr/>
            <p:nvPr/>
          </p:nvSpPr>
          <p:spPr>
            <a:xfrm>
              <a:off x="8209128" y="4099757"/>
              <a:ext cx="99249" cy="99249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3" name="椭圆 282"/>
            <p:cNvSpPr/>
            <p:nvPr/>
          </p:nvSpPr>
          <p:spPr>
            <a:xfrm>
              <a:off x="8147707" y="4220675"/>
              <a:ext cx="57761" cy="5776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4" name="椭圆 283"/>
            <p:cNvSpPr/>
            <p:nvPr/>
          </p:nvSpPr>
          <p:spPr>
            <a:xfrm>
              <a:off x="8254281" y="4236697"/>
              <a:ext cx="96615" cy="96615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5" name="椭圆 284"/>
            <p:cNvSpPr/>
            <p:nvPr/>
          </p:nvSpPr>
          <p:spPr>
            <a:xfrm>
              <a:off x="8085663" y="4562114"/>
              <a:ext cx="96615" cy="96615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6" name="椭圆 285"/>
            <p:cNvSpPr/>
            <p:nvPr/>
          </p:nvSpPr>
          <p:spPr>
            <a:xfrm>
              <a:off x="8067176" y="4390753"/>
              <a:ext cx="97502" cy="97502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7" name="椭圆 286"/>
            <p:cNvSpPr/>
            <p:nvPr/>
          </p:nvSpPr>
          <p:spPr>
            <a:xfrm>
              <a:off x="8002247" y="4467104"/>
              <a:ext cx="63340" cy="63340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8" name="椭圆 287"/>
            <p:cNvSpPr/>
            <p:nvPr/>
          </p:nvSpPr>
          <p:spPr>
            <a:xfrm>
              <a:off x="8119972" y="4988065"/>
              <a:ext cx="84016" cy="84016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9" name="椭圆 288"/>
            <p:cNvSpPr/>
            <p:nvPr/>
          </p:nvSpPr>
          <p:spPr>
            <a:xfrm>
              <a:off x="7994723" y="4297083"/>
              <a:ext cx="63340" cy="63340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0" name="椭圆 289"/>
            <p:cNvSpPr/>
            <p:nvPr/>
          </p:nvSpPr>
          <p:spPr>
            <a:xfrm>
              <a:off x="8362119" y="4591591"/>
              <a:ext cx="63340" cy="63340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1" name="椭圆 290"/>
            <p:cNvSpPr/>
            <p:nvPr/>
          </p:nvSpPr>
          <p:spPr>
            <a:xfrm>
              <a:off x="7924001" y="4627154"/>
              <a:ext cx="86164" cy="86164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2" name="椭圆 291"/>
            <p:cNvSpPr/>
            <p:nvPr/>
          </p:nvSpPr>
          <p:spPr>
            <a:xfrm>
              <a:off x="7901977" y="4559440"/>
              <a:ext cx="53188" cy="53188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3" name="椭圆 292"/>
            <p:cNvSpPr/>
            <p:nvPr/>
          </p:nvSpPr>
          <p:spPr>
            <a:xfrm>
              <a:off x="7860226" y="4647546"/>
              <a:ext cx="73136" cy="73136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4" name="椭圆 293"/>
            <p:cNvSpPr/>
            <p:nvPr/>
          </p:nvSpPr>
          <p:spPr>
            <a:xfrm>
              <a:off x="7793479" y="4726439"/>
              <a:ext cx="59918" cy="59918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5" name="椭圆 294"/>
            <p:cNvSpPr/>
            <p:nvPr/>
          </p:nvSpPr>
          <p:spPr>
            <a:xfrm>
              <a:off x="7800245" y="4972567"/>
              <a:ext cx="71751" cy="7175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6" name="椭圆 295"/>
            <p:cNvSpPr/>
            <p:nvPr/>
          </p:nvSpPr>
          <p:spPr>
            <a:xfrm>
              <a:off x="7594893" y="4923793"/>
              <a:ext cx="71751" cy="7175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7" name="椭圆 296"/>
            <p:cNvSpPr/>
            <p:nvPr/>
          </p:nvSpPr>
          <p:spPr>
            <a:xfrm>
              <a:off x="7529648" y="4942838"/>
              <a:ext cx="71751" cy="7175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8" name="椭圆 297"/>
            <p:cNvSpPr/>
            <p:nvPr/>
          </p:nvSpPr>
          <p:spPr>
            <a:xfrm>
              <a:off x="7491063" y="5138953"/>
              <a:ext cx="86164" cy="86164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9" name="椭圆 298"/>
            <p:cNvSpPr/>
            <p:nvPr/>
          </p:nvSpPr>
          <p:spPr>
            <a:xfrm>
              <a:off x="7480083" y="5003453"/>
              <a:ext cx="71751" cy="71751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0" name="椭圆 299"/>
            <p:cNvSpPr/>
            <p:nvPr/>
          </p:nvSpPr>
          <p:spPr>
            <a:xfrm>
              <a:off x="7658656" y="5677611"/>
              <a:ext cx="99249" cy="99249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1" name="椭圆 300"/>
            <p:cNvSpPr/>
            <p:nvPr/>
          </p:nvSpPr>
          <p:spPr>
            <a:xfrm>
              <a:off x="7485262" y="5394978"/>
              <a:ext cx="86164" cy="86164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2" name="椭圆 301"/>
            <p:cNvSpPr/>
            <p:nvPr/>
          </p:nvSpPr>
          <p:spPr>
            <a:xfrm>
              <a:off x="7344297" y="5344097"/>
              <a:ext cx="62795" cy="62795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3" name="椭圆 302"/>
            <p:cNvSpPr/>
            <p:nvPr/>
          </p:nvSpPr>
          <p:spPr>
            <a:xfrm>
              <a:off x="7233767" y="5316840"/>
              <a:ext cx="62795" cy="62795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4" name="椭圆 303"/>
            <p:cNvSpPr/>
            <p:nvPr/>
          </p:nvSpPr>
          <p:spPr>
            <a:xfrm>
              <a:off x="7218634" y="5299001"/>
              <a:ext cx="62795" cy="62795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5" name="椭圆 304"/>
            <p:cNvSpPr/>
            <p:nvPr/>
          </p:nvSpPr>
          <p:spPr>
            <a:xfrm>
              <a:off x="7272752" y="5159226"/>
              <a:ext cx="69510" cy="69510"/>
            </a:xfrm>
            <a:prstGeom prst="ellipse">
              <a:avLst/>
            </a:prstGeom>
            <a:solidFill>
              <a:srgbClr val="629BB4">
                <a:alpha val="26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6" name="椭圆 305"/>
            <p:cNvSpPr/>
            <p:nvPr/>
          </p:nvSpPr>
          <p:spPr>
            <a:xfrm>
              <a:off x="7272749" y="5236305"/>
              <a:ext cx="47625" cy="476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7" name="椭圆 306"/>
            <p:cNvSpPr/>
            <p:nvPr/>
          </p:nvSpPr>
          <p:spPr>
            <a:xfrm>
              <a:off x="7402294" y="5096265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8" name="椭圆 307"/>
            <p:cNvSpPr/>
            <p:nvPr/>
          </p:nvSpPr>
          <p:spPr>
            <a:xfrm>
              <a:off x="7309962" y="5183017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9" name="椭圆 308"/>
            <p:cNvSpPr/>
            <p:nvPr/>
          </p:nvSpPr>
          <p:spPr>
            <a:xfrm>
              <a:off x="7738707" y="5142891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0" name="椭圆 309"/>
            <p:cNvSpPr/>
            <p:nvPr/>
          </p:nvSpPr>
          <p:spPr>
            <a:xfrm>
              <a:off x="7562922" y="5061966"/>
              <a:ext cx="47625" cy="476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1" name="椭圆 310"/>
            <p:cNvSpPr/>
            <p:nvPr/>
          </p:nvSpPr>
          <p:spPr>
            <a:xfrm>
              <a:off x="7766856" y="4795605"/>
              <a:ext cx="72200" cy="72200"/>
            </a:xfrm>
            <a:prstGeom prst="ellipse">
              <a:avLst/>
            </a:prstGeom>
            <a:solidFill>
              <a:srgbClr val="97C4D9">
                <a:alpha val="9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2" name="椭圆 311"/>
            <p:cNvSpPr/>
            <p:nvPr/>
          </p:nvSpPr>
          <p:spPr>
            <a:xfrm>
              <a:off x="7972937" y="4573304"/>
              <a:ext cx="49196" cy="49196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3" name="椭圆 312"/>
            <p:cNvSpPr/>
            <p:nvPr/>
          </p:nvSpPr>
          <p:spPr>
            <a:xfrm>
              <a:off x="7638968" y="4917605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4" name="椭圆 313"/>
            <p:cNvSpPr/>
            <p:nvPr/>
          </p:nvSpPr>
          <p:spPr>
            <a:xfrm>
              <a:off x="7861692" y="4618343"/>
              <a:ext cx="47625" cy="476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>
                <a:srgbClr val="00B0F0">
                  <a:alpha val="7000"/>
                </a:srgbClr>
              </a:glow>
              <a:outerShdw blurRad="292100" sx="102000" sy="102000" algn="ctr" rotWithShape="0">
                <a:srgbClr val="5DFFF9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5" name="椭圆 314"/>
            <p:cNvSpPr/>
            <p:nvPr/>
          </p:nvSpPr>
          <p:spPr>
            <a:xfrm>
              <a:off x="8660074" y="5204863"/>
              <a:ext cx="81417" cy="81417"/>
            </a:xfrm>
            <a:prstGeom prst="ellipse">
              <a:avLst/>
            </a:prstGeom>
            <a:solidFill>
              <a:srgbClr val="97C4D9">
                <a:alpha val="42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6" name="椭圆 315"/>
            <p:cNvSpPr/>
            <p:nvPr/>
          </p:nvSpPr>
          <p:spPr>
            <a:xfrm>
              <a:off x="7407152" y="1602415"/>
              <a:ext cx="61664" cy="61664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7" name="椭圆 316"/>
            <p:cNvSpPr/>
            <p:nvPr/>
          </p:nvSpPr>
          <p:spPr>
            <a:xfrm>
              <a:off x="7252546" y="1583281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8" name="椭圆 317"/>
            <p:cNvSpPr/>
            <p:nvPr/>
          </p:nvSpPr>
          <p:spPr>
            <a:xfrm>
              <a:off x="7111610" y="134405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9" name="椭圆 318"/>
            <p:cNvSpPr/>
            <p:nvPr/>
          </p:nvSpPr>
          <p:spPr>
            <a:xfrm>
              <a:off x="7494395" y="172394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0" name="椭圆 319"/>
            <p:cNvSpPr/>
            <p:nvPr/>
          </p:nvSpPr>
          <p:spPr>
            <a:xfrm>
              <a:off x="7676090" y="186963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1" name="椭圆 320"/>
            <p:cNvSpPr/>
            <p:nvPr/>
          </p:nvSpPr>
          <p:spPr>
            <a:xfrm>
              <a:off x="6432776" y="1234306"/>
              <a:ext cx="61664" cy="61664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2" name="椭圆 321"/>
            <p:cNvSpPr/>
            <p:nvPr/>
          </p:nvSpPr>
          <p:spPr>
            <a:xfrm>
              <a:off x="7349066" y="1481681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3" name="椭圆 322"/>
            <p:cNvSpPr/>
            <p:nvPr/>
          </p:nvSpPr>
          <p:spPr>
            <a:xfrm>
              <a:off x="5673895" y="116560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4" name="椭圆 323"/>
            <p:cNvSpPr/>
            <p:nvPr/>
          </p:nvSpPr>
          <p:spPr>
            <a:xfrm>
              <a:off x="6228680" y="113526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5" name="椭圆 324"/>
            <p:cNvSpPr/>
            <p:nvPr/>
          </p:nvSpPr>
          <p:spPr>
            <a:xfrm>
              <a:off x="8154536" y="2485176"/>
              <a:ext cx="45719" cy="45719"/>
            </a:xfrm>
            <a:prstGeom prst="ellipse">
              <a:avLst/>
            </a:prstGeom>
            <a:solidFill>
              <a:srgbClr val="97C4D9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6" name="椭圆 325"/>
            <p:cNvSpPr/>
            <p:nvPr/>
          </p:nvSpPr>
          <p:spPr>
            <a:xfrm>
              <a:off x="8138138" y="240976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7" name="椭圆 326"/>
            <p:cNvSpPr/>
            <p:nvPr/>
          </p:nvSpPr>
          <p:spPr>
            <a:xfrm>
              <a:off x="8308377" y="274406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8" name="椭圆 327"/>
            <p:cNvSpPr/>
            <p:nvPr/>
          </p:nvSpPr>
          <p:spPr>
            <a:xfrm>
              <a:off x="8131412" y="2645961"/>
              <a:ext cx="68844" cy="68844"/>
            </a:xfrm>
            <a:prstGeom prst="ellipse">
              <a:avLst/>
            </a:prstGeom>
            <a:solidFill>
              <a:srgbClr val="97C4D9">
                <a:alpha val="71000"/>
              </a:srgbClr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" name="组合 1"/>
            <p:cNvGrpSpPr/>
            <p:nvPr/>
          </p:nvGrpSpPr>
          <p:grpSpPr>
            <a:xfrm rot="3539139">
              <a:off x="6459246" y="585525"/>
              <a:ext cx="969728" cy="840965"/>
              <a:chOff x="4602481" y="675835"/>
              <a:chExt cx="969728" cy="840965"/>
            </a:xfrm>
          </p:grpSpPr>
          <p:sp>
            <p:nvSpPr>
              <p:cNvPr id="329" name="椭圆 328"/>
              <p:cNvSpPr/>
              <p:nvPr/>
            </p:nvSpPr>
            <p:spPr>
              <a:xfrm>
                <a:off x="5414455" y="1430108"/>
                <a:ext cx="45719" cy="45719"/>
              </a:xfrm>
              <a:prstGeom prst="ellipse">
                <a:avLst/>
              </a:prstGeom>
              <a:solidFill>
                <a:srgbClr val="629BB4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0" name="椭圆 329"/>
              <p:cNvSpPr/>
              <p:nvPr/>
            </p:nvSpPr>
            <p:spPr>
              <a:xfrm>
                <a:off x="5198341" y="1348583"/>
                <a:ext cx="81556" cy="81556"/>
              </a:xfrm>
              <a:prstGeom prst="ellipse">
                <a:avLst/>
              </a:prstGeom>
              <a:solidFill>
                <a:srgbClr val="629BB4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1" name="椭圆 330"/>
              <p:cNvSpPr/>
              <p:nvPr/>
            </p:nvSpPr>
            <p:spPr>
              <a:xfrm>
                <a:off x="5425920" y="1252997"/>
                <a:ext cx="81556" cy="81556"/>
              </a:xfrm>
              <a:prstGeom prst="ellipse">
                <a:avLst/>
              </a:prstGeom>
              <a:solidFill>
                <a:srgbClr val="629BB4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2" name="椭圆 331"/>
              <p:cNvSpPr/>
              <p:nvPr/>
            </p:nvSpPr>
            <p:spPr>
              <a:xfrm>
                <a:off x="5146637" y="1435383"/>
                <a:ext cx="81417" cy="81417"/>
              </a:xfrm>
              <a:prstGeom prst="ellipse">
                <a:avLst/>
              </a:prstGeom>
              <a:solidFill>
                <a:srgbClr val="97C4D9">
                  <a:alpha val="83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3" name="椭圆 332"/>
              <p:cNvSpPr/>
              <p:nvPr/>
            </p:nvSpPr>
            <p:spPr>
              <a:xfrm>
                <a:off x="5414365" y="1431575"/>
                <a:ext cx="45719" cy="45719"/>
              </a:xfrm>
              <a:prstGeom prst="ellipse">
                <a:avLst/>
              </a:prstGeom>
              <a:solidFill>
                <a:srgbClr val="629BB4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4" name="椭圆 333"/>
              <p:cNvSpPr/>
              <p:nvPr/>
            </p:nvSpPr>
            <p:spPr>
              <a:xfrm>
                <a:off x="4993325" y="1360116"/>
                <a:ext cx="81417" cy="81417"/>
              </a:xfrm>
              <a:prstGeom prst="ellipse">
                <a:avLst/>
              </a:prstGeom>
              <a:solidFill>
                <a:srgbClr val="97C4D9">
                  <a:alpha val="83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5" name="椭圆 334"/>
              <p:cNvSpPr/>
              <p:nvPr/>
            </p:nvSpPr>
            <p:spPr>
              <a:xfrm>
                <a:off x="4756715" y="1393090"/>
                <a:ext cx="81417" cy="81417"/>
              </a:xfrm>
              <a:prstGeom prst="ellipse">
                <a:avLst/>
              </a:prstGeom>
              <a:solidFill>
                <a:srgbClr val="97C4D9">
                  <a:alpha val="83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6" name="椭圆 335"/>
              <p:cNvSpPr/>
              <p:nvPr/>
            </p:nvSpPr>
            <p:spPr>
              <a:xfrm>
                <a:off x="4609183" y="1236008"/>
                <a:ext cx="81417" cy="81417"/>
              </a:xfrm>
              <a:prstGeom prst="ellipse">
                <a:avLst/>
              </a:prstGeom>
              <a:solidFill>
                <a:srgbClr val="97C4D9">
                  <a:alpha val="42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7" name="椭圆 336"/>
              <p:cNvSpPr/>
              <p:nvPr/>
            </p:nvSpPr>
            <p:spPr>
              <a:xfrm>
                <a:off x="4602481" y="1051972"/>
                <a:ext cx="81417" cy="81417"/>
              </a:xfrm>
              <a:prstGeom prst="ellipse">
                <a:avLst/>
              </a:prstGeom>
              <a:solidFill>
                <a:srgbClr val="97C4D9">
                  <a:alpha val="42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8" name="椭圆 337"/>
              <p:cNvSpPr/>
              <p:nvPr/>
            </p:nvSpPr>
            <p:spPr>
              <a:xfrm>
                <a:off x="5173378" y="1053268"/>
                <a:ext cx="64733" cy="64733"/>
              </a:xfrm>
              <a:prstGeom prst="ellipse">
                <a:avLst/>
              </a:prstGeom>
              <a:solidFill>
                <a:srgbClr val="97C4D9">
                  <a:alpha val="42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9" name="椭圆 338"/>
              <p:cNvSpPr/>
              <p:nvPr/>
            </p:nvSpPr>
            <p:spPr>
              <a:xfrm>
                <a:off x="5215284" y="1211983"/>
                <a:ext cx="64733" cy="64733"/>
              </a:xfrm>
              <a:prstGeom prst="ellipse">
                <a:avLst/>
              </a:prstGeom>
              <a:solidFill>
                <a:srgbClr val="97C4D9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0" name="椭圆 339"/>
              <p:cNvSpPr/>
              <p:nvPr/>
            </p:nvSpPr>
            <p:spPr>
              <a:xfrm>
                <a:off x="5256148" y="1251403"/>
                <a:ext cx="64733" cy="64733"/>
              </a:xfrm>
              <a:prstGeom prst="ellipse">
                <a:avLst/>
              </a:prstGeom>
              <a:solidFill>
                <a:srgbClr val="97C4D9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1" name="椭圆 340"/>
              <p:cNvSpPr/>
              <p:nvPr/>
            </p:nvSpPr>
            <p:spPr>
              <a:xfrm>
                <a:off x="5077958" y="1305185"/>
                <a:ext cx="64733" cy="64733"/>
              </a:xfrm>
              <a:prstGeom prst="ellipse">
                <a:avLst/>
              </a:prstGeom>
              <a:solidFill>
                <a:srgbClr val="97C4D9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2" name="椭圆 341"/>
              <p:cNvSpPr/>
              <p:nvPr/>
            </p:nvSpPr>
            <p:spPr>
              <a:xfrm>
                <a:off x="5031088" y="1271951"/>
                <a:ext cx="64733" cy="64733"/>
              </a:xfrm>
              <a:prstGeom prst="ellipse">
                <a:avLst/>
              </a:prstGeom>
              <a:solidFill>
                <a:srgbClr val="97C4D9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3" name="椭圆 342"/>
              <p:cNvSpPr/>
              <p:nvPr/>
            </p:nvSpPr>
            <p:spPr>
              <a:xfrm>
                <a:off x="5342593" y="1135393"/>
                <a:ext cx="64733" cy="64733"/>
              </a:xfrm>
              <a:prstGeom prst="ellipse">
                <a:avLst/>
              </a:prstGeom>
              <a:solidFill>
                <a:srgbClr val="97C4D9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4" name="椭圆 343"/>
              <p:cNvSpPr/>
              <p:nvPr/>
            </p:nvSpPr>
            <p:spPr>
              <a:xfrm>
                <a:off x="5496955" y="976002"/>
                <a:ext cx="64733" cy="64733"/>
              </a:xfrm>
              <a:prstGeom prst="ellipse">
                <a:avLst/>
              </a:prstGeom>
              <a:solidFill>
                <a:srgbClr val="97C4D9">
                  <a:alpha val="38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5" name="椭圆 344"/>
              <p:cNvSpPr/>
              <p:nvPr/>
            </p:nvSpPr>
            <p:spPr>
              <a:xfrm>
                <a:off x="5507476" y="1082228"/>
                <a:ext cx="64733" cy="64733"/>
              </a:xfrm>
              <a:prstGeom prst="ellipse">
                <a:avLst/>
              </a:prstGeom>
              <a:solidFill>
                <a:srgbClr val="97C4D9">
                  <a:alpha val="38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6" name="椭圆 345"/>
              <p:cNvSpPr/>
              <p:nvPr/>
            </p:nvSpPr>
            <p:spPr>
              <a:xfrm>
                <a:off x="5335929" y="675835"/>
                <a:ext cx="78436" cy="78436"/>
              </a:xfrm>
              <a:prstGeom prst="ellipse">
                <a:avLst/>
              </a:prstGeom>
              <a:solidFill>
                <a:srgbClr val="97C4D9">
                  <a:alpha val="28000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7" name="椭圆 346"/>
            <p:cNvSpPr/>
            <p:nvPr/>
          </p:nvSpPr>
          <p:spPr>
            <a:xfrm>
              <a:off x="7814141" y="2070887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8" name="椭圆 347"/>
            <p:cNvSpPr/>
            <p:nvPr/>
          </p:nvSpPr>
          <p:spPr>
            <a:xfrm>
              <a:off x="7666049" y="1715104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9" name="椭圆 348"/>
            <p:cNvSpPr/>
            <p:nvPr/>
          </p:nvSpPr>
          <p:spPr>
            <a:xfrm>
              <a:off x="8007737" y="2348687"/>
              <a:ext cx="81417" cy="81417"/>
            </a:xfrm>
            <a:prstGeom prst="ellipse">
              <a:avLst/>
            </a:prstGeom>
            <a:solidFill>
              <a:srgbClr val="97C4D9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0" name="椭圆 349"/>
          <p:cNvSpPr/>
          <p:nvPr/>
        </p:nvSpPr>
        <p:spPr>
          <a:xfrm>
            <a:off x="4713806" y="5043891"/>
            <a:ext cx="79065" cy="79065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1" name="椭圆 350"/>
          <p:cNvSpPr/>
          <p:nvPr/>
        </p:nvSpPr>
        <p:spPr>
          <a:xfrm>
            <a:off x="4083647" y="4201675"/>
            <a:ext cx="79065" cy="79065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2" name="椭圆 351"/>
          <p:cNvSpPr/>
          <p:nvPr/>
        </p:nvSpPr>
        <p:spPr>
          <a:xfrm>
            <a:off x="5762607" y="4986253"/>
            <a:ext cx="60804" cy="57918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3" name="椭圆 352"/>
          <p:cNvSpPr/>
          <p:nvPr/>
        </p:nvSpPr>
        <p:spPr>
          <a:xfrm>
            <a:off x="5273520" y="4802746"/>
            <a:ext cx="60804" cy="57918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4" name="椭圆 353"/>
          <p:cNvSpPr/>
          <p:nvPr/>
        </p:nvSpPr>
        <p:spPr>
          <a:xfrm>
            <a:off x="7440990" y="5031348"/>
            <a:ext cx="60804" cy="57918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5" name="椭圆 354"/>
          <p:cNvSpPr/>
          <p:nvPr/>
        </p:nvSpPr>
        <p:spPr>
          <a:xfrm>
            <a:off x="6868286" y="4658729"/>
            <a:ext cx="75969" cy="72363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6" name="椭圆 355"/>
          <p:cNvSpPr/>
          <p:nvPr/>
        </p:nvSpPr>
        <p:spPr>
          <a:xfrm>
            <a:off x="6351446" y="4137801"/>
            <a:ext cx="47997" cy="45719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7" name="椭圆 356"/>
          <p:cNvSpPr/>
          <p:nvPr/>
        </p:nvSpPr>
        <p:spPr>
          <a:xfrm>
            <a:off x="6619064" y="3889495"/>
            <a:ext cx="75507" cy="71923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8" name="椭圆 357"/>
          <p:cNvSpPr/>
          <p:nvPr/>
        </p:nvSpPr>
        <p:spPr>
          <a:xfrm>
            <a:off x="6309112" y="2901669"/>
            <a:ext cx="47997" cy="45719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9" name="椭圆 358"/>
          <p:cNvSpPr/>
          <p:nvPr/>
        </p:nvSpPr>
        <p:spPr>
          <a:xfrm>
            <a:off x="5606369" y="2630726"/>
            <a:ext cx="47997" cy="45719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0" name="椭圆 359"/>
          <p:cNvSpPr/>
          <p:nvPr/>
        </p:nvSpPr>
        <p:spPr>
          <a:xfrm>
            <a:off x="6715468" y="2718803"/>
            <a:ext cx="47997" cy="45719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1" name="椭圆 360"/>
          <p:cNvSpPr/>
          <p:nvPr/>
        </p:nvSpPr>
        <p:spPr>
          <a:xfrm>
            <a:off x="4810828" y="2379551"/>
            <a:ext cx="60804" cy="57918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2" name="椭圆 361"/>
          <p:cNvSpPr/>
          <p:nvPr/>
        </p:nvSpPr>
        <p:spPr>
          <a:xfrm>
            <a:off x="5391165" y="1934800"/>
            <a:ext cx="60804" cy="57918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3" name="椭圆 362"/>
          <p:cNvSpPr/>
          <p:nvPr/>
        </p:nvSpPr>
        <p:spPr>
          <a:xfrm>
            <a:off x="6613760" y="2172582"/>
            <a:ext cx="60804" cy="57918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4" name="椭圆 363"/>
          <p:cNvSpPr/>
          <p:nvPr/>
        </p:nvSpPr>
        <p:spPr>
          <a:xfrm>
            <a:off x="4975804" y="1543353"/>
            <a:ext cx="88900" cy="88900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5" name="椭圆 364"/>
          <p:cNvSpPr/>
          <p:nvPr/>
        </p:nvSpPr>
        <p:spPr>
          <a:xfrm>
            <a:off x="4077780" y="2574869"/>
            <a:ext cx="88900" cy="88900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6" name="椭圆 365"/>
          <p:cNvSpPr/>
          <p:nvPr/>
        </p:nvSpPr>
        <p:spPr>
          <a:xfrm>
            <a:off x="7137930" y="1566419"/>
            <a:ext cx="60804" cy="57918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7" name="椭圆 366"/>
          <p:cNvSpPr/>
          <p:nvPr/>
        </p:nvSpPr>
        <p:spPr>
          <a:xfrm>
            <a:off x="7928905" y="2375286"/>
            <a:ext cx="60804" cy="57918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8" name="椭圆 367"/>
          <p:cNvSpPr/>
          <p:nvPr/>
        </p:nvSpPr>
        <p:spPr>
          <a:xfrm>
            <a:off x="8178120" y="3307179"/>
            <a:ext cx="88900" cy="88900"/>
          </a:xfrm>
          <a:prstGeom prst="ellipse">
            <a:avLst/>
          </a:prstGeom>
          <a:solidFill>
            <a:srgbClr val="65D3F6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9" name="椭圆 368"/>
          <p:cNvSpPr/>
          <p:nvPr/>
        </p:nvSpPr>
        <p:spPr>
          <a:xfrm>
            <a:off x="7443660" y="2342852"/>
            <a:ext cx="47997" cy="45719"/>
          </a:xfrm>
          <a:prstGeom prst="ellipse">
            <a:avLst/>
          </a:prstGeom>
          <a:solidFill>
            <a:srgbClr val="D13694"/>
          </a:solidFill>
          <a:ln>
            <a:noFill/>
          </a:ln>
          <a:effectLst>
            <a:glow>
              <a:srgbClr val="D13694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519956" y="2885639"/>
            <a:ext cx="3238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特色說明</a:t>
            </a:r>
            <a:endParaRPr lang="zh-CN" alt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3" name="文本框 372"/>
          <p:cNvSpPr txBox="1"/>
          <p:nvPr/>
        </p:nvSpPr>
        <p:spPr>
          <a:xfrm>
            <a:off x="4887442" y="6269204"/>
            <a:ext cx="2835200" cy="246221"/>
          </a:xfrm>
          <a:prstGeom prst="rect">
            <a:avLst/>
          </a:prstGeom>
          <a:noFill/>
          <a:ln w="3175">
            <a:solidFill>
              <a:srgbClr val="65D3F6">
                <a:alpha val="26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spc="300" dirty="0">
                <a:solidFill>
                  <a:srgbClr val="65D3F6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http://caid.ocu.edu.tw</a:t>
            </a:r>
            <a:endParaRPr lang="zh-CN" altLang="en-US" sz="1000" spc="300" dirty="0">
              <a:solidFill>
                <a:srgbClr val="65D3F6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sp>
        <p:nvSpPr>
          <p:cNvPr id="374" name="文本框 373"/>
          <p:cNvSpPr txBox="1"/>
          <p:nvPr/>
        </p:nvSpPr>
        <p:spPr>
          <a:xfrm>
            <a:off x="260505" y="3135917"/>
            <a:ext cx="336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僑光科技大學</a:t>
            </a:r>
            <a:endParaRPr lang="zh-CN" altLang="en-US" sz="3600" b="1" spc="3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5" name="文本框 374"/>
          <p:cNvSpPr txBox="1"/>
          <p:nvPr/>
        </p:nvSpPr>
        <p:spPr>
          <a:xfrm>
            <a:off x="8741491" y="2898279"/>
            <a:ext cx="3049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電腦輔助</a:t>
            </a:r>
            <a:endParaRPr lang="en-US" altLang="zh-TW" sz="3600" b="1" spc="3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工業設計系</a:t>
            </a:r>
            <a:endParaRPr lang="zh-CN" altLang="en-US" sz="3600" b="1" spc="3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6" name="直接连接符 375"/>
          <p:cNvCxnSpPr/>
          <p:nvPr/>
        </p:nvCxnSpPr>
        <p:spPr>
          <a:xfrm>
            <a:off x="1458414" y="3480453"/>
            <a:ext cx="2386683" cy="0"/>
          </a:xfrm>
          <a:prstGeom prst="line">
            <a:avLst/>
          </a:prstGeom>
          <a:ln w="6350">
            <a:gradFill flip="none" rotWithShape="1">
              <a:gsLst>
                <a:gs pos="0">
                  <a:schemeClr val="bg1">
                    <a:alpha val="0"/>
                  </a:schemeClr>
                </a:gs>
                <a:gs pos="56000">
                  <a:schemeClr val="bg1">
                    <a:alpha val="32000"/>
                  </a:schemeClr>
                </a:gs>
                <a:gs pos="99000">
                  <a:schemeClr val="bg1">
                    <a:alpha val="26000"/>
                  </a:schemeClr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接连接符 376"/>
          <p:cNvCxnSpPr/>
          <p:nvPr/>
        </p:nvCxnSpPr>
        <p:spPr>
          <a:xfrm flipH="1">
            <a:off x="8361235" y="3480453"/>
            <a:ext cx="2386683" cy="0"/>
          </a:xfrm>
          <a:prstGeom prst="line">
            <a:avLst/>
          </a:prstGeom>
          <a:ln w="6350">
            <a:gradFill flip="none" rotWithShape="1">
              <a:gsLst>
                <a:gs pos="0">
                  <a:schemeClr val="bg1">
                    <a:alpha val="0"/>
                  </a:schemeClr>
                </a:gs>
                <a:gs pos="56000">
                  <a:schemeClr val="bg1">
                    <a:alpha val="32000"/>
                  </a:schemeClr>
                </a:gs>
                <a:gs pos="99000">
                  <a:schemeClr val="bg1">
                    <a:alpha val="26000"/>
                  </a:schemeClr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03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25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25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25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25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25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9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25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25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25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25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9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25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25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9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25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25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3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25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25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9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25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25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9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25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25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3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25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25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3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25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25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25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25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3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25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25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3" presetClass="entr" presetSubtype="288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9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65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14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" grpId="0"/>
      <p:bldP spid="373" grpId="0" animBg="1"/>
      <p:bldP spid="374" grpId="0"/>
      <p:bldP spid="3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082241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713491" y="262553"/>
            <a:ext cx="7159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成立「工程科技應用與機器人教育中心」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6053815" y="1114407"/>
            <a:ext cx="538388" cy="59761"/>
            <a:chOff x="5607050" y="1793751"/>
            <a:chExt cx="538388" cy="59761"/>
          </a:xfrm>
        </p:grpSpPr>
        <p:sp>
          <p:nvSpPr>
            <p:cNvPr id="30" name="椭圆 29"/>
            <p:cNvSpPr/>
            <p:nvPr/>
          </p:nvSpPr>
          <p:spPr>
            <a:xfrm>
              <a:off x="5607050" y="1793751"/>
              <a:ext cx="59761" cy="59761"/>
            </a:xfrm>
            <a:prstGeom prst="ellipse">
              <a:avLst/>
            </a:prstGeom>
            <a:solidFill>
              <a:srgbClr val="075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5846363" y="1793751"/>
              <a:ext cx="59761" cy="59761"/>
            </a:xfrm>
            <a:prstGeom prst="ellipse">
              <a:avLst/>
            </a:prstGeom>
            <a:solidFill>
              <a:srgbClr val="075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6085677" y="1793751"/>
              <a:ext cx="59761" cy="59761"/>
            </a:xfrm>
            <a:prstGeom prst="ellipse">
              <a:avLst/>
            </a:prstGeom>
            <a:solidFill>
              <a:srgbClr val="075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EC42C14-9B56-4790-86E4-EA89ED44662F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-18107" y="1419769"/>
            <a:ext cx="10872521" cy="543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0" y="948661"/>
            <a:ext cx="778151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微软雅黑"/>
                <a:ea typeface="微软雅黑"/>
                <a:cs typeface="+mj-cs"/>
              </a:rPr>
              <a:t>108.06.12</a:t>
            </a:r>
          </a:p>
          <a:p>
            <a:endParaRPr lang="en-US" altLang="zh-TW" b="1" dirty="0">
              <a:solidFill>
                <a:srgbClr val="FF0000"/>
              </a:solidFill>
              <a:latin typeface="微软雅黑"/>
              <a:ea typeface="微软雅黑"/>
              <a:cs typeface="+mj-cs"/>
            </a:endParaRPr>
          </a:p>
          <a:p>
            <a:r>
              <a:rPr lang="zh-TW" altLang="zh-TW" sz="24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cs typeface="+mj-cs"/>
              </a:rPr>
              <a:t>飛雅特．克萊斯勒機器人課程模組三方簽約儀式</a:t>
            </a:r>
          </a:p>
          <a:p>
            <a:r>
              <a:rPr lang="zh-TW" altLang="zh-TW" sz="24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cs typeface="+mj-cs"/>
              </a:rPr>
              <a:t>暨「工程科技應用與機器人教育中心」揭牌儀式</a:t>
            </a:r>
          </a:p>
          <a:p>
            <a:endParaRPr lang="zh-TW" altLang="en-US" dirty="0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997" t="-23" r="11283" b="23"/>
          <a:stretch/>
        </p:blipFill>
        <p:spPr>
          <a:xfrm>
            <a:off x="217283" y="2478434"/>
            <a:ext cx="8799969" cy="4276319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48385" y="1419768"/>
            <a:ext cx="2691734" cy="1810631"/>
          </a:xfrm>
          <a:prstGeom prst="parallelogram">
            <a:avLst/>
          </a:prstGeom>
        </p:spPr>
      </p:pic>
      <p:pic>
        <p:nvPicPr>
          <p:cNvPr id="34" name="圖片 3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97355" y="3230399"/>
            <a:ext cx="3158588" cy="1810630"/>
          </a:xfrm>
          <a:prstGeom prst="parallelogram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9901" y="5041029"/>
            <a:ext cx="3471186" cy="1797421"/>
          </a:xfrm>
          <a:prstGeom prst="parallelogram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592291" y="6550223"/>
            <a:ext cx="162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出處：工研院</a:t>
            </a:r>
          </a:p>
        </p:txBody>
      </p:sp>
    </p:spTree>
    <p:extLst>
      <p:ext uri="{BB962C8B-B14F-4D97-AF65-F5344CB8AC3E}">
        <p14:creationId xmlns:p14="http://schemas.microsoft.com/office/powerpoint/2010/main" val="164870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082241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418346" y="284227"/>
            <a:ext cx="3561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課程規劃</a:t>
            </a:r>
            <a:endParaRPr lang="zh-CN" altLang="en-US" sz="3200" b="1" spc="3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5886567" y="872877"/>
            <a:ext cx="538388" cy="59761"/>
            <a:chOff x="5607050" y="1793751"/>
            <a:chExt cx="538388" cy="59761"/>
          </a:xfrm>
        </p:grpSpPr>
        <p:sp>
          <p:nvSpPr>
            <p:cNvPr id="30" name="椭圆 29"/>
            <p:cNvSpPr/>
            <p:nvPr/>
          </p:nvSpPr>
          <p:spPr>
            <a:xfrm>
              <a:off x="5607050" y="1793751"/>
              <a:ext cx="59761" cy="59761"/>
            </a:xfrm>
            <a:prstGeom prst="ellipse">
              <a:avLst/>
            </a:prstGeom>
            <a:solidFill>
              <a:srgbClr val="075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5846363" y="1793751"/>
              <a:ext cx="59761" cy="59761"/>
            </a:xfrm>
            <a:prstGeom prst="ellipse">
              <a:avLst/>
            </a:prstGeom>
            <a:solidFill>
              <a:srgbClr val="075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6085677" y="1793751"/>
              <a:ext cx="59761" cy="59761"/>
            </a:xfrm>
            <a:prstGeom prst="ellipse">
              <a:avLst/>
            </a:prstGeom>
            <a:solidFill>
              <a:srgbClr val="075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174" y="4466376"/>
            <a:ext cx="4251131" cy="239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5942" y="1378736"/>
            <a:ext cx="1110419" cy="261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文字方塊 66"/>
          <p:cNvSpPr txBox="1"/>
          <p:nvPr/>
        </p:nvSpPr>
        <p:spPr>
          <a:xfrm>
            <a:off x="711107" y="4311134"/>
            <a:ext cx="1828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FF776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核心理念</a:t>
            </a:r>
          </a:p>
        </p:txBody>
      </p:sp>
      <p:sp>
        <p:nvSpPr>
          <p:cNvPr id="68" name="文字方塊 67"/>
          <p:cNvSpPr txBox="1"/>
          <p:nvPr/>
        </p:nvSpPr>
        <p:spPr>
          <a:xfrm>
            <a:off x="532606" y="2325469"/>
            <a:ext cx="818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776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</a:t>
            </a:r>
            <a:endParaRPr lang="en-US" altLang="zh-TW" b="1" dirty="0">
              <a:solidFill>
                <a:srgbClr val="FF776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776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</a:t>
            </a:r>
          </a:p>
        </p:txBody>
      </p:sp>
      <p:sp>
        <p:nvSpPr>
          <p:cNvPr id="69" name="矩形 68"/>
          <p:cNvSpPr/>
          <p:nvPr/>
        </p:nvSpPr>
        <p:spPr>
          <a:xfrm>
            <a:off x="5580347" y="978069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rgbClr val="FF776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職能模組</a:t>
            </a:r>
            <a:endParaRPr lang="en-US" altLang="zh-TW" sz="2000" b="1" dirty="0">
              <a:solidFill>
                <a:srgbClr val="FF776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左大括弧 70"/>
          <p:cNvSpPr/>
          <p:nvPr/>
        </p:nvSpPr>
        <p:spPr>
          <a:xfrm>
            <a:off x="1243472" y="1777584"/>
            <a:ext cx="609521" cy="1663228"/>
          </a:xfrm>
          <a:prstGeom prst="leftBrace">
            <a:avLst>
              <a:gd name="adj1" fmla="val 6773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0838" y="1162817"/>
            <a:ext cx="3751458" cy="304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向右箭號 72"/>
          <p:cNvSpPr/>
          <p:nvPr/>
        </p:nvSpPr>
        <p:spPr>
          <a:xfrm>
            <a:off x="8058214" y="2503767"/>
            <a:ext cx="557802" cy="60240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向右箭號 73"/>
          <p:cNvSpPr/>
          <p:nvPr/>
        </p:nvSpPr>
        <p:spPr>
          <a:xfrm>
            <a:off x="3222338" y="2386415"/>
            <a:ext cx="557802" cy="60240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0725" y="4095875"/>
            <a:ext cx="3576100" cy="2685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7" name="组合 10"/>
          <p:cNvGrpSpPr/>
          <p:nvPr/>
        </p:nvGrpSpPr>
        <p:grpSpPr>
          <a:xfrm>
            <a:off x="9106846" y="869002"/>
            <a:ext cx="2161436" cy="3679880"/>
            <a:chOff x="5574841" y="1186447"/>
            <a:chExt cx="2881540" cy="4907643"/>
          </a:xfrm>
        </p:grpSpPr>
        <p:grpSp>
          <p:nvGrpSpPr>
            <p:cNvPr id="88" name="组合 11"/>
            <p:cNvGrpSpPr/>
            <p:nvPr/>
          </p:nvGrpSpPr>
          <p:grpSpPr>
            <a:xfrm>
              <a:off x="5574841" y="1186447"/>
              <a:ext cx="2881540" cy="4907643"/>
              <a:chOff x="5574841" y="1186447"/>
              <a:chExt cx="2881540" cy="4907643"/>
            </a:xfrm>
          </p:grpSpPr>
          <p:sp>
            <p:nvSpPr>
              <p:cNvPr id="96" name="圆角矩形 24"/>
              <p:cNvSpPr/>
              <p:nvPr/>
            </p:nvSpPr>
            <p:spPr>
              <a:xfrm>
                <a:off x="5574841" y="1186447"/>
                <a:ext cx="2881540" cy="4907643"/>
              </a:xfrm>
              <a:prstGeom prst="roundRect">
                <a:avLst>
                  <a:gd name="adj" fmla="val 12701"/>
                </a:avLst>
              </a:prstGeom>
              <a:gradFill>
                <a:gsLst>
                  <a:gs pos="0">
                    <a:srgbClr val="F1F1F1"/>
                  </a:gs>
                  <a:gs pos="100000">
                    <a:srgbClr val="C0C1C3"/>
                  </a:gs>
                </a:gsLst>
                <a:lin ang="2700000" scaled="1"/>
              </a:gradFill>
              <a:ln w="158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685800" dist="203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05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ea"/>
                  </a:rPr>
                  <a:t>培育之設計應用能力</a:t>
                </a:r>
              </a:p>
              <a:p>
                <a:pPr algn="ctr"/>
                <a:endParaRPr lang="zh-CN" altLang="en-US" sz="1013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圆角矩形 25"/>
              <p:cNvSpPr/>
              <p:nvPr/>
            </p:nvSpPr>
            <p:spPr>
              <a:xfrm>
                <a:off x="6500017" y="1399902"/>
                <a:ext cx="1032548" cy="66349"/>
              </a:xfrm>
              <a:prstGeom prst="roundRect">
                <a:avLst>
                  <a:gd name="adj" fmla="val 50000"/>
                </a:avLst>
              </a:prstGeom>
              <a:solidFill>
                <a:srgbClr val="4D4F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9" name="矩形 88"/>
            <p:cNvSpPr/>
            <p:nvPr/>
          </p:nvSpPr>
          <p:spPr>
            <a:xfrm flipH="1">
              <a:off x="5658072" y="1840268"/>
              <a:ext cx="161310" cy="3600000"/>
            </a:xfrm>
            <a:prstGeom prst="rect">
              <a:avLst/>
            </a:prstGeom>
            <a:gradFill>
              <a:gsLst>
                <a:gs pos="62000">
                  <a:schemeClr val="tx1">
                    <a:alpha val="10000"/>
                  </a:schemeClr>
                </a:gs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8208731" y="1835877"/>
              <a:ext cx="163519" cy="3600000"/>
            </a:xfrm>
            <a:prstGeom prst="rect">
              <a:avLst/>
            </a:prstGeom>
            <a:gradFill>
              <a:gsLst>
                <a:gs pos="62000">
                  <a:schemeClr val="tx1">
                    <a:alpha val="10000"/>
                  </a:schemeClr>
                </a:gs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 rot="16200000">
              <a:off x="6920801" y="565938"/>
              <a:ext cx="187330" cy="2715573"/>
            </a:xfrm>
            <a:prstGeom prst="rect">
              <a:avLst/>
            </a:prstGeom>
            <a:gradFill>
              <a:gsLst>
                <a:gs pos="62000">
                  <a:schemeClr val="tx1">
                    <a:alpha val="10000"/>
                  </a:schemeClr>
                </a:gs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 rot="16200000">
              <a:off x="6878258" y="1525877"/>
              <a:ext cx="272415" cy="2715573"/>
            </a:xfrm>
            <a:prstGeom prst="rect">
              <a:avLst/>
            </a:prstGeom>
            <a:gradFill>
              <a:gsLst>
                <a:gs pos="62000">
                  <a:schemeClr val="tx1">
                    <a:alpha val="10000"/>
                  </a:schemeClr>
                </a:gs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 rot="16200000">
              <a:off x="6878258" y="2414298"/>
              <a:ext cx="272415" cy="2715573"/>
            </a:xfrm>
            <a:prstGeom prst="rect">
              <a:avLst/>
            </a:prstGeom>
            <a:gradFill>
              <a:gsLst>
                <a:gs pos="62000">
                  <a:schemeClr val="tx1">
                    <a:alpha val="10000"/>
                  </a:schemeClr>
                </a:gs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 rot="16200000">
              <a:off x="6878258" y="3318907"/>
              <a:ext cx="272415" cy="2715573"/>
            </a:xfrm>
            <a:prstGeom prst="rect">
              <a:avLst/>
            </a:prstGeom>
            <a:gradFill>
              <a:gsLst>
                <a:gs pos="62000">
                  <a:schemeClr val="tx1">
                    <a:alpha val="10000"/>
                  </a:schemeClr>
                </a:gs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 rot="5400000" flipV="1">
              <a:off x="6938270" y="3999699"/>
              <a:ext cx="152392" cy="2715573"/>
            </a:xfrm>
            <a:prstGeom prst="rect">
              <a:avLst/>
            </a:prstGeom>
            <a:gradFill>
              <a:gsLst>
                <a:gs pos="61000">
                  <a:schemeClr val="tx1">
                    <a:alpha val="10000"/>
                  </a:schemeClr>
                </a:gs>
                <a:gs pos="100000">
                  <a:schemeClr val="tx1">
                    <a:alpha val="48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98" name="矩形 97"/>
          <p:cNvSpPr/>
          <p:nvPr/>
        </p:nvSpPr>
        <p:spPr>
          <a:xfrm>
            <a:off x="9169277" y="1359254"/>
            <a:ext cx="2036573" cy="674844"/>
          </a:xfrm>
          <a:prstGeom prst="rect">
            <a:avLst/>
          </a:prstGeom>
          <a:solidFill>
            <a:srgbClr val="FFC46D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9169277" y="2034097"/>
            <a:ext cx="2036573" cy="674844"/>
          </a:xfrm>
          <a:prstGeom prst="rect">
            <a:avLst/>
          </a:prstGeom>
          <a:solidFill>
            <a:srgbClr val="EF9F9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9169277" y="2708941"/>
            <a:ext cx="2036573" cy="674844"/>
          </a:xfrm>
          <a:prstGeom prst="rect">
            <a:avLst/>
          </a:prstGeom>
          <a:solidFill>
            <a:srgbClr val="01BBC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9169277" y="3383785"/>
            <a:ext cx="2036573" cy="674844"/>
          </a:xfrm>
          <a:prstGeom prst="rect">
            <a:avLst/>
          </a:prstGeom>
          <a:solidFill>
            <a:srgbClr val="7D4793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grpSp>
        <p:nvGrpSpPr>
          <p:cNvPr id="102" name="组合 57"/>
          <p:cNvGrpSpPr/>
          <p:nvPr/>
        </p:nvGrpSpPr>
        <p:grpSpPr>
          <a:xfrm>
            <a:off x="10605970" y="1478258"/>
            <a:ext cx="475876" cy="475703"/>
            <a:chOff x="7573413" y="1998977"/>
            <a:chExt cx="634418" cy="634418"/>
          </a:xfrm>
        </p:grpSpPr>
        <p:sp>
          <p:nvSpPr>
            <p:cNvPr id="103" name="椭圆 58"/>
            <p:cNvSpPr/>
            <p:nvPr/>
          </p:nvSpPr>
          <p:spPr>
            <a:xfrm>
              <a:off x="7573413" y="1998977"/>
              <a:ext cx="634418" cy="634418"/>
            </a:xfrm>
            <a:prstGeom prst="ellipse">
              <a:avLst/>
            </a:prstGeom>
            <a:solidFill>
              <a:srgbClr val="FFD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04" name="文本框 80"/>
            <p:cNvSpPr txBox="1"/>
            <p:nvPr/>
          </p:nvSpPr>
          <p:spPr>
            <a:xfrm>
              <a:off x="7654652" y="2021532"/>
              <a:ext cx="471939" cy="554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Impact" panose="020B0806030902050204" pitchFamily="34" charset="0"/>
                </a:rPr>
                <a:t>A</a:t>
              </a:r>
              <a:endParaRPr lang="zh-CN" altLang="en-US" sz="2100" dirty="0">
                <a:solidFill>
                  <a:prstClr val="black">
                    <a:lumMod val="50000"/>
                    <a:lumOff val="50000"/>
                  </a:prst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05" name="组合 62"/>
          <p:cNvGrpSpPr/>
          <p:nvPr/>
        </p:nvGrpSpPr>
        <p:grpSpPr>
          <a:xfrm>
            <a:off x="9285230" y="2133921"/>
            <a:ext cx="475876" cy="475703"/>
            <a:chOff x="5812656" y="2873396"/>
            <a:chExt cx="634418" cy="634418"/>
          </a:xfrm>
        </p:grpSpPr>
        <p:sp>
          <p:nvSpPr>
            <p:cNvPr id="106" name="椭圆 63"/>
            <p:cNvSpPr/>
            <p:nvPr/>
          </p:nvSpPr>
          <p:spPr>
            <a:xfrm>
              <a:off x="5812656" y="2873396"/>
              <a:ext cx="634418" cy="634418"/>
            </a:xfrm>
            <a:prstGeom prst="ellipse">
              <a:avLst/>
            </a:prstGeom>
            <a:solidFill>
              <a:srgbClr val="F6CA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07" name="文本框 85"/>
            <p:cNvSpPr txBox="1"/>
            <p:nvPr/>
          </p:nvSpPr>
          <p:spPr>
            <a:xfrm>
              <a:off x="5896786" y="2925245"/>
              <a:ext cx="471939" cy="554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prstClr val="white"/>
                  </a:solidFill>
                  <a:latin typeface="Impact" panose="020B0806030902050204" pitchFamily="34" charset="0"/>
                </a:rPr>
                <a:t>B</a:t>
              </a:r>
              <a:endParaRPr lang="zh-CN" altLang="en-US" sz="21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08" name="组合 67"/>
          <p:cNvGrpSpPr/>
          <p:nvPr/>
        </p:nvGrpSpPr>
        <p:grpSpPr>
          <a:xfrm>
            <a:off x="10593935" y="2796977"/>
            <a:ext cx="475876" cy="475703"/>
            <a:chOff x="7557369" y="3757676"/>
            <a:chExt cx="634418" cy="634418"/>
          </a:xfrm>
        </p:grpSpPr>
        <p:sp>
          <p:nvSpPr>
            <p:cNvPr id="109" name="椭圆 68"/>
            <p:cNvSpPr/>
            <p:nvPr/>
          </p:nvSpPr>
          <p:spPr>
            <a:xfrm>
              <a:off x="7557369" y="3757676"/>
              <a:ext cx="634418" cy="634418"/>
            </a:xfrm>
            <a:prstGeom prst="ellipse">
              <a:avLst/>
            </a:prstGeom>
            <a:solidFill>
              <a:srgbClr val="01E5FD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10" name="文本框 89"/>
            <p:cNvSpPr txBox="1"/>
            <p:nvPr/>
          </p:nvSpPr>
          <p:spPr>
            <a:xfrm>
              <a:off x="7641499" y="3793850"/>
              <a:ext cx="471939" cy="554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Impact" panose="020B0806030902050204" pitchFamily="34" charset="0"/>
                </a:rPr>
                <a:t>C</a:t>
              </a:r>
              <a:endParaRPr lang="zh-CN" altLang="en-US" sz="2100" dirty="0">
                <a:solidFill>
                  <a:prstClr val="black">
                    <a:lumMod val="50000"/>
                    <a:lumOff val="50000"/>
                  </a:prst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11" name="组合 72"/>
          <p:cNvGrpSpPr/>
          <p:nvPr/>
        </p:nvGrpSpPr>
        <p:grpSpPr>
          <a:xfrm>
            <a:off x="9289601" y="3483663"/>
            <a:ext cx="475876" cy="475703"/>
            <a:chOff x="5818484" y="4673469"/>
            <a:chExt cx="634418" cy="634418"/>
          </a:xfrm>
        </p:grpSpPr>
        <p:sp>
          <p:nvSpPr>
            <p:cNvPr id="112" name="椭圆 73"/>
            <p:cNvSpPr/>
            <p:nvPr/>
          </p:nvSpPr>
          <p:spPr>
            <a:xfrm>
              <a:off x="5818484" y="4673469"/>
              <a:ext cx="634418" cy="634418"/>
            </a:xfrm>
            <a:prstGeom prst="ellipse">
              <a:avLst/>
            </a:prstGeom>
            <a:solidFill>
              <a:srgbClr val="AC7B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>
                <a:solidFill>
                  <a:prstClr val="white"/>
                </a:solidFill>
              </a:endParaRPr>
            </a:p>
          </p:txBody>
        </p:sp>
        <p:sp>
          <p:nvSpPr>
            <p:cNvPr id="113" name="文本框 93"/>
            <p:cNvSpPr txBox="1"/>
            <p:nvPr/>
          </p:nvSpPr>
          <p:spPr>
            <a:xfrm>
              <a:off x="5902614" y="4708461"/>
              <a:ext cx="471939" cy="554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prstClr val="white"/>
                  </a:solidFill>
                  <a:latin typeface="Impact" panose="020B0806030902050204" pitchFamily="34" charset="0"/>
                </a:rPr>
                <a:t>D</a:t>
              </a:r>
              <a:endParaRPr lang="zh-CN" altLang="en-US" sz="2100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14" name="文本框 58"/>
          <p:cNvSpPr txBox="1"/>
          <p:nvPr/>
        </p:nvSpPr>
        <p:spPr>
          <a:xfrm>
            <a:off x="9438049" y="1439111"/>
            <a:ext cx="1003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創新產品設計</a:t>
            </a:r>
            <a:endParaRPr lang="en-US" altLang="zh-TW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文本框 58"/>
          <p:cNvSpPr txBox="1"/>
          <p:nvPr/>
        </p:nvSpPr>
        <p:spPr>
          <a:xfrm>
            <a:off x="9833180" y="2094520"/>
            <a:ext cx="134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交通運輸工具設計</a:t>
            </a:r>
            <a:endParaRPr lang="en-US" altLang="zh-TW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58"/>
          <p:cNvSpPr txBox="1"/>
          <p:nvPr/>
        </p:nvSpPr>
        <p:spPr>
          <a:xfrm>
            <a:off x="9218926" y="2884780"/>
            <a:ext cx="13403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機器人設計</a:t>
            </a:r>
            <a:endParaRPr lang="en-US" altLang="zh-TW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58"/>
          <p:cNvSpPr txBox="1"/>
          <p:nvPr/>
        </p:nvSpPr>
        <p:spPr>
          <a:xfrm>
            <a:off x="9865541" y="3489194"/>
            <a:ext cx="1278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16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CNC</a:t>
            </a:r>
            <a:r>
              <a:rPr lang="zh-TW" altLang="en-US" sz="16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工具機設計</a:t>
            </a:r>
            <a:endParaRPr kumimoji="0" lang="en-US" altLang="zh-TW" sz="1600" b="1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9164460" y="1020296"/>
            <a:ext cx="213391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900" b="1" dirty="0">
                <a:solidFill>
                  <a:srgbClr val="FF776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培育設計應用能力</a:t>
            </a:r>
          </a:p>
        </p:txBody>
      </p:sp>
    </p:spTree>
    <p:extLst>
      <p:ext uri="{BB962C8B-B14F-4D97-AF65-F5344CB8AC3E}">
        <p14:creationId xmlns:p14="http://schemas.microsoft.com/office/powerpoint/2010/main" val="29077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082241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2"/>
          <p:cNvGrpSpPr/>
          <p:nvPr/>
        </p:nvGrpSpPr>
        <p:grpSpPr>
          <a:xfrm>
            <a:off x="684268" y="1925796"/>
            <a:ext cx="10728965" cy="4942629"/>
            <a:chOff x="761775" y="1331518"/>
            <a:chExt cx="7452586" cy="3433265"/>
          </a:xfrm>
        </p:grpSpPr>
        <p:grpSp>
          <p:nvGrpSpPr>
            <p:cNvPr id="31" name="组合 23"/>
            <p:cNvGrpSpPr/>
            <p:nvPr/>
          </p:nvGrpSpPr>
          <p:grpSpPr>
            <a:xfrm>
              <a:off x="761775" y="2196656"/>
              <a:ext cx="7452586" cy="1025288"/>
              <a:chOff x="1015699" y="2928875"/>
              <a:chExt cx="9936781" cy="1367050"/>
            </a:xfrm>
          </p:grpSpPr>
          <p:cxnSp>
            <p:nvCxnSpPr>
              <p:cNvPr id="48" name="Straight Connector 31"/>
              <p:cNvCxnSpPr/>
              <p:nvPr/>
            </p:nvCxnSpPr>
            <p:spPr>
              <a:xfrm flipV="1">
                <a:off x="1015699" y="3621611"/>
                <a:ext cx="9936781" cy="1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dash"/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31"/>
              <p:cNvCxnSpPr/>
              <p:nvPr/>
            </p:nvCxnSpPr>
            <p:spPr>
              <a:xfrm flipV="1">
                <a:off x="2311076" y="292887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5"/>
              <p:cNvSpPr/>
              <p:nvPr/>
            </p:nvSpPr>
            <p:spPr>
              <a:xfrm>
                <a:off x="2247244" y="3561532"/>
                <a:ext cx="127665" cy="127665"/>
              </a:xfrm>
              <a:prstGeom prst="flowChartMerg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Straight Connector 31"/>
              <p:cNvCxnSpPr/>
              <p:nvPr/>
            </p:nvCxnSpPr>
            <p:spPr>
              <a:xfrm flipV="1">
                <a:off x="7265810" y="292887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"/>
              <p:cNvSpPr/>
              <p:nvPr/>
            </p:nvSpPr>
            <p:spPr>
              <a:xfrm>
                <a:off x="7201978" y="3561532"/>
                <a:ext cx="127665" cy="127665"/>
              </a:xfrm>
              <a:prstGeom prst="flowChartMerg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3" name="Straight Connector 31"/>
              <p:cNvCxnSpPr/>
              <p:nvPr/>
            </p:nvCxnSpPr>
            <p:spPr>
              <a:xfrm flipV="1">
                <a:off x="4777173" y="359943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"/>
              <p:cNvSpPr/>
              <p:nvPr/>
            </p:nvSpPr>
            <p:spPr>
              <a:xfrm>
                <a:off x="4713341" y="3561532"/>
                <a:ext cx="127665" cy="127665"/>
              </a:xfrm>
              <a:prstGeom prst="triangle">
                <a:avLst/>
              </a:prstGeom>
              <a:solidFill>
                <a:srgbClr val="FE978C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5" name="Straight Connector 31"/>
              <p:cNvCxnSpPr/>
              <p:nvPr/>
            </p:nvCxnSpPr>
            <p:spPr>
              <a:xfrm flipV="1">
                <a:off x="9743294" y="359943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"/>
              <p:cNvSpPr/>
              <p:nvPr/>
            </p:nvSpPr>
            <p:spPr>
              <a:xfrm>
                <a:off x="9679462" y="3561532"/>
                <a:ext cx="127665" cy="127665"/>
              </a:xfrm>
              <a:prstGeom prst="flowChartExtract">
                <a:avLst/>
              </a:prstGeom>
              <a:solidFill>
                <a:srgbClr val="FE978C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2790592" y="1331518"/>
              <a:ext cx="1828821" cy="103153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物件導向程式設計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產品設計工學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機械設計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逆向工程與快速模型</a:t>
              </a:r>
              <a:endPara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830243" y="1784076"/>
              <a:ext cx="965016" cy="504185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產業實習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畢業專題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84829" y="2942234"/>
              <a:ext cx="2504854" cy="1822549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電腦輔助設計圖學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基礎模型製作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機械製造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創意思考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機器人邏輯與模擬分析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lnSpc>
                  <a:spcPct val="150000"/>
                </a:lnSpc>
                <a:spcBef>
                  <a:spcPts val="750"/>
                </a:spcBef>
                <a:buFont typeface="Arial" charset="0"/>
                <a:buChar char="•"/>
              </a:pPr>
              <a:endParaRPr lang="en-US" altLang="zh-TW" sz="12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lnSpc>
                  <a:spcPct val="150000"/>
                </a:lnSpc>
                <a:spcBef>
                  <a:spcPts val="750"/>
                </a:spcBef>
                <a:buFont typeface="Arial" charset="0"/>
                <a:buChar char="•"/>
              </a:pP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4320437" y="2934941"/>
              <a:ext cx="2242921" cy="103153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機械設計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機械自動化原理與應用設計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情境智能產品設計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機器人軟體應用與實作</a:t>
              </a:r>
              <a:endPara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grpSp>
          <p:nvGrpSpPr>
            <p:cNvPr id="36" name="组合 28"/>
            <p:cNvGrpSpPr/>
            <p:nvPr/>
          </p:nvGrpSpPr>
          <p:grpSpPr>
            <a:xfrm>
              <a:off x="1262027" y="1384450"/>
              <a:ext cx="938264" cy="940162"/>
              <a:chOff x="1262027" y="1384450"/>
              <a:chExt cx="938264" cy="940162"/>
            </a:xfrm>
          </p:grpSpPr>
          <p:sp>
            <p:nvSpPr>
              <p:cNvPr id="46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7" name="TextBox 25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大一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" name="组合 29"/>
            <p:cNvGrpSpPr/>
            <p:nvPr/>
          </p:nvGrpSpPr>
          <p:grpSpPr>
            <a:xfrm>
              <a:off x="4980226" y="1384450"/>
              <a:ext cx="938264" cy="940162"/>
              <a:chOff x="1262027" y="1384450"/>
              <a:chExt cx="938264" cy="940162"/>
            </a:xfrm>
          </p:grpSpPr>
          <p:sp>
            <p:nvSpPr>
              <p:cNvPr id="44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5" name="TextBox 28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大三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" name="组合 30"/>
            <p:cNvGrpSpPr/>
            <p:nvPr/>
          </p:nvGrpSpPr>
          <p:grpSpPr>
            <a:xfrm>
              <a:off x="3113749" y="3210297"/>
              <a:ext cx="938264" cy="940162"/>
              <a:chOff x="1262027" y="1384450"/>
              <a:chExt cx="938264" cy="940162"/>
            </a:xfrm>
          </p:grpSpPr>
          <p:sp>
            <p:nvSpPr>
              <p:cNvPr id="42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FE97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3" name="TextBox 31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大二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9" name="组合 31"/>
            <p:cNvGrpSpPr/>
            <p:nvPr/>
          </p:nvGrpSpPr>
          <p:grpSpPr>
            <a:xfrm>
              <a:off x="6835996" y="3210297"/>
              <a:ext cx="938264" cy="940162"/>
              <a:chOff x="1262027" y="1384450"/>
              <a:chExt cx="938264" cy="940162"/>
            </a:xfrm>
          </p:grpSpPr>
          <p:sp>
            <p:nvSpPr>
              <p:cNvPr id="40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FE97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1" name="TextBox 34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大四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57" name="矩形 56"/>
          <p:cNvSpPr/>
          <p:nvPr/>
        </p:nvSpPr>
        <p:spPr>
          <a:xfrm>
            <a:off x="714288" y="519241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機器人課程模組</a:t>
            </a:r>
          </a:p>
        </p:txBody>
      </p:sp>
    </p:spTree>
    <p:extLst>
      <p:ext uri="{BB962C8B-B14F-4D97-AF65-F5344CB8AC3E}">
        <p14:creationId xmlns:p14="http://schemas.microsoft.com/office/powerpoint/2010/main" val="265974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082241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2"/>
          <p:cNvGrpSpPr/>
          <p:nvPr/>
        </p:nvGrpSpPr>
        <p:grpSpPr>
          <a:xfrm>
            <a:off x="684268" y="1925796"/>
            <a:ext cx="10728965" cy="4172948"/>
            <a:chOff x="761775" y="1331518"/>
            <a:chExt cx="7452586" cy="2898627"/>
          </a:xfrm>
        </p:grpSpPr>
        <p:grpSp>
          <p:nvGrpSpPr>
            <p:cNvPr id="31" name="组合 23"/>
            <p:cNvGrpSpPr/>
            <p:nvPr/>
          </p:nvGrpSpPr>
          <p:grpSpPr>
            <a:xfrm>
              <a:off x="761775" y="2196656"/>
              <a:ext cx="7452586" cy="1025288"/>
              <a:chOff x="1015699" y="2928875"/>
              <a:chExt cx="9936781" cy="1367050"/>
            </a:xfrm>
          </p:grpSpPr>
          <p:cxnSp>
            <p:nvCxnSpPr>
              <p:cNvPr id="48" name="Straight Connector 31"/>
              <p:cNvCxnSpPr/>
              <p:nvPr/>
            </p:nvCxnSpPr>
            <p:spPr>
              <a:xfrm flipV="1">
                <a:off x="1015699" y="3621611"/>
                <a:ext cx="9936781" cy="1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dash"/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31"/>
              <p:cNvCxnSpPr/>
              <p:nvPr/>
            </p:nvCxnSpPr>
            <p:spPr>
              <a:xfrm flipV="1">
                <a:off x="2311076" y="292887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5"/>
              <p:cNvSpPr/>
              <p:nvPr/>
            </p:nvSpPr>
            <p:spPr>
              <a:xfrm>
                <a:off x="2247244" y="3561532"/>
                <a:ext cx="127665" cy="127665"/>
              </a:xfrm>
              <a:prstGeom prst="flowChartMerg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Straight Connector 31"/>
              <p:cNvCxnSpPr/>
              <p:nvPr/>
            </p:nvCxnSpPr>
            <p:spPr>
              <a:xfrm flipV="1">
                <a:off x="7265810" y="292887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"/>
              <p:cNvSpPr/>
              <p:nvPr/>
            </p:nvSpPr>
            <p:spPr>
              <a:xfrm>
                <a:off x="7201978" y="3561532"/>
                <a:ext cx="127665" cy="127665"/>
              </a:xfrm>
              <a:prstGeom prst="flowChartMerg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3" name="Straight Connector 31"/>
              <p:cNvCxnSpPr/>
              <p:nvPr/>
            </p:nvCxnSpPr>
            <p:spPr>
              <a:xfrm flipV="1">
                <a:off x="4777173" y="359943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"/>
              <p:cNvSpPr/>
              <p:nvPr/>
            </p:nvSpPr>
            <p:spPr>
              <a:xfrm>
                <a:off x="4713341" y="3561532"/>
                <a:ext cx="127665" cy="127665"/>
              </a:xfrm>
              <a:prstGeom prst="triangle">
                <a:avLst/>
              </a:prstGeom>
              <a:solidFill>
                <a:srgbClr val="FE978C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5" name="Straight Connector 31"/>
              <p:cNvCxnSpPr/>
              <p:nvPr/>
            </p:nvCxnSpPr>
            <p:spPr>
              <a:xfrm flipV="1">
                <a:off x="9743294" y="359943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"/>
              <p:cNvSpPr/>
              <p:nvPr/>
            </p:nvSpPr>
            <p:spPr>
              <a:xfrm>
                <a:off x="9679462" y="3561532"/>
                <a:ext cx="127665" cy="127665"/>
              </a:xfrm>
              <a:prstGeom prst="flowChartExtract">
                <a:avLst/>
              </a:prstGeom>
              <a:solidFill>
                <a:srgbClr val="FE978C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2790592" y="1331518"/>
              <a:ext cx="1828821" cy="103153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電腦輔助立體製圖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電腦輔助產品設計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一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電腦輔助產品設計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二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產品設計工學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830243" y="1784076"/>
              <a:ext cx="965016" cy="504185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產業實習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畢業專題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84829" y="2942234"/>
              <a:ext cx="2504854" cy="103153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設計圖學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電腦輔助設計圖學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電腦輔助繪圖與設計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電腦輔助工程製圖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4320437" y="2934941"/>
              <a:ext cx="2242921" cy="129520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電腦輔助板金設計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機電整合機構設計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電腦輔助工程分析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自行車設計與製造實務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CNC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工具機整合設計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grpSp>
          <p:nvGrpSpPr>
            <p:cNvPr id="36" name="组合 28"/>
            <p:cNvGrpSpPr/>
            <p:nvPr/>
          </p:nvGrpSpPr>
          <p:grpSpPr>
            <a:xfrm>
              <a:off x="1262027" y="1384450"/>
              <a:ext cx="938264" cy="940162"/>
              <a:chOff x="1262027" y="1384450"/>
              <a:chExt cx="938264" cy="940162"/>
            </a:xfrm>
          </p:grpSpPr>
          <p:sp>
            <p:nvSpPr>
              <p:cNvPr id="46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7" name="TextBox 25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大一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" name="组合 29"/>
            <p:cNvGrpSpPr/>
            <p:nvPr/>
          </p:nvGrpSpPr>
          <p:grpSpPr>
            <a:xfrm>
              <a:off x="4980226" y="1384450"/>
              <a:ext cx="938264" cy="940162"/>
              <a:chOff x="1262027" y="1384450"/>
              <a:chExt cx="938264" cy="940162"/>
            </a:xfrm>
          </p:grpSpPr>
          <p:sp>
            <p:nvSpPr>
              <p:cNvPr id="44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5" name="TextBox 28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大三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" name="组合 30"/>
            <p:cNvGrpSpPr/>
            <p:nvPr/>
          </p:nvGrpSpPr>
          <p:grpSpPr>
            <a:xfrm>
              <a:off x="3113749" y="3210297"/>
              <a:ext cx="938264" cy="940162"/>
              <a:chOff x="1262027" y="1384450"/>
              <a:chExt cx="938264" cy="940162"/>
            </a:xfrm>
          </p:grpSpPr>
          <p:sp>
            <p:nvSpPr>
              <p:cNvPr id="42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FE97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3" name="TextBox 31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大二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9" name="组合 31"/>
            <p:cNvGrpSpPr/>
            <p:nvPr/>
          </p:nvGrpSpPr>
          <p:grpSpPr>
            <a:xfrm>
              <a:off x="6835996" y="3210297"/>
              <a:ext cx="938264" cy="940162"/>
              <a:chOff x="1262027" y="1384450"/>
              <a:chExt cx="938264" cy="940162"/>
            </a:xfrm>
          </p:grpSpPr>
          <p:sp>
            <p:nvSpPr>
              <p:cNvPr id="40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FE97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1" name="TextBox 34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大四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57" name="矩形 56"/>
          <p:cNvSpPr/>
          <p:nvPr/>
        </p:nvSpPr>
        <p:spPr>
          <a:xfrm>
            <a:off x="714288" y="519241"/>
            <a:ext cx="531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電腦輔助設計課程模組</a:t>
            </a:r>
          </a:p>
        </p:txBody>
      </p:sp>
    </p:spTree>
    <p:extLst>
      <p:ext uri="{BB962C8B-B14F-4D97-AF65-F5344CB8AC3E}">
        <p14:creationId xmlns:p14="http://schemas.microsoft.com/office/powerpoint/2010/main" val="114447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082241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2"/>
          <p:cNvGrpSpPr/>
          <p:nvPr/>
        </p:nvGrpSpPr>
        <p:grpSpPr>
          <a:xfrm>
            <a:off x="684268" y="1925796"/>
            <a:ext cx="10728965" cy="4183447"/>
            <a:chOff x="761775" y="1331518"/>
            <a:chExt cx="7452586" cy="2905919"/>
          </a:xfrm>
        </p:grpSpPr>
        <p:grpSp>
          <p:nvGrpSpPr>
            <p:cNvPr id="31" name="组合 23"/>
            <p:cNvGrpSpPr/>
            <p:nvPr/>
          </p:nvGrpSpPr>
          <p:grpSpPr>
            <a:xfrm>
              <a:off x="761775" y="2196656"/>
              <a:ext cx="7452586" cy="1025288"/>
              <a:chOff x="1015699" y="2928875"/>
              <a:chExt cx="9936781" cy="1367050"/>
            </a:xfrm>
          </p:grpSpPr>
          <p:cxnSp>
            <p:nvCxnSpPr>
              <p:cNvPr id="48" name="Straight Connector 31"/>
              <p:cNvCxnSpPr/>
              <p:nvPr/>
            </p:nvCxnSpPr>
            <p:spPr>
              <a:xfrm flipV="1">
                <a:off x="1015699" y="3621611"/>
                <a:ext cx="9936781" cy="1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dash"/>
                <a:headEnd type="none" w="med" len="med"/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31"/>
              <p:cNvCxnSpPr/>
              <p:nvPr/>
            </p:nvCxnSpPr>
            <p:spPr>
              <a:xfrm flipV="1">
                <a:off x="2311076" y="292887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5"/>
              <p:cNvSpPr/>
              <p:nvPr/>
            </p:nvSpPr>
            <p:spPr>
              <a:xfrm>
                <a:off x="2247244" y="3561532"/>
                <a:ext cx="127665" cy="127665"/>
              </a:xfrm>
              <a:prstGeom prst="flowChartMerg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Straight Connector 31"/>
              <p:cNvCxnSpPr/>
              <p:nvPr/>
            </p:nvCxnSpPr>
            <p:spPr>
              <a:xfrm flipV="1">
                <a:off x="7265810" y="292887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"/>
              <p:cNvSpPr/>
              <p:nvPr/>
            </p:nvSpPr>
            <p:spPr>
              <a:xfrm>
                <a:off x="7201978" y="3561532"/>
                <a:ext cx="127665" cy="127665"/>
              </a:xfrm>
              <a:prstGeom prst="flowChartMerg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3" name="Straight Connector 31"/>
              <p:cNvCxnSpPr/>
              <p:nvPr/>
            </p:nvCxnSpPr>
            <p:spPr>
              <a:xfrm flipV="1">
                <a:off x="4777173" y="359943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"/>
              <p:cNvSpPr/>
              <p:nvPr/>
            </p:nvSpPr>
            <p:spPr>
              <a:xfrm>
                <a:off x="4713341" y="3561532"/>
                <a:ext cx="127665" cy="127665"/>
              </a:xfrm>
              <a:prstGeom prst="triangle">
                <a:avLst/>
              </a:prstGeom>
              <a:solidFill>
                <a:srgbClr val="FE978C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5" name="Straight Connector 31"/>
              <p:cNvCxnSpPr/>
              <p:nvPr/>
            </p:nvCxnSpPr>
            <p:spPr>
              <a:xfrm flipV="1">
                <a:off x="9743294" y="3599435"/>
                <a:ext cx="7039" cy="696490"/>
              </a:xfrm>
              <a:prstGeom prst="line">
                <a:avLst/>
              </a:prstGeom>
              <a:ln w="13970">
                <a:solidFill>
                  <a:schemeClr val="bg1">
                    <a:lumMod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"/>
              <p:cNvSpPr/>
              <p:nvPr/>
            </p:nvSpPr>
            <p:spPr>
              <a:xfrm>
                <a:off x="9679462" y="3561532"/>
                <a:ext cx="127665" cy="127665"/>
              </a:xfrm>
              <a:prstGeom prst="flowChartExtract">
                <a:avLst/>
              </a:prstGeom>
              <a:solidFill>
                <a:srgbClr val="FE978C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2790592" y="1331518"/>
              <a:ext cx="1828821" cy="103153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人因工程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一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人因工程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二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人因測試與評估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逆向工程與快速模型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830243" y="1784076"/>
              <a:ext cx="965016" cy="504185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產業實習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畢業專題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84829" y="2942234"/>
              <a:ext cx="2504854" cy="1295203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電腦輔助影像設計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基本設計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一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基本設計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二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  <a:endParaRPr lang="en-US" altLang="zh-TW" sz="12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設計材料與加工製造</a:t>
              </a:r>
              <a:endParaRPr lang="en-US" altLang="zh-TW" sz="12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>
                <a:lnSpc>
                  <a:spcPct val="150000"/>
                </a:lnSpc>
                <a:spcBef>
                  <a:spcPts val="750"/>
                </a:spcBef>
                <a:buFont typeface="Arial" charset="0"/>
                <a:buChar char="•"/>
              </a:pP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4216706" y="2934941"/>
              <a:ext cx="2613536" cy="103153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整合機械設計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一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二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產品開發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一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)(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二</a:t>
              </a: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)</a:t>
              </a: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自行車整合開發與實務習作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  <a:p>
              <a:pPr indent="-285750">
                <a:spcBef>
                  <a:spcPts val="750"/>
                </a:spcBef>
                <a:buFont typeface="Arial" charset="0"/>
                <a:buChar char="•"/>
              </a:pPr>
              <a:r>
                <a:rPr lang="en-US" altLang="zh-TW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CNC</a:t>
              </a:r>
              <a:r>
                <a:rPr lang="zh-TW" altLang="en-US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宋体" charset="-122"/>
                </a:rPr>
                <a:t>工具機結構與機構實務設計</a:t>
              </a:r>
              <a:endParaRPr lang="en-US" altLang="zh-TW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宋体" charset="-122"/>
              </a:endParaRPr>
            </a:p>
          </p:txBody>
        </p:sp>
        <p:grpSp>
          <p:nvGrpSpPr>
            <p:cNvPr id="36" name="组合 28"/>
            <p:cNvGrpSpPr/>
            <p:nvPr/>
          </p:nvGrpSpPr>
          <p:grpSpPr>
            <a:xfrm>
              <a:off x="1262027" y="1384450"/>
              <a:ext cx="938264" cy="940162"/>
              <a:chOff x="1262027" y="1384450"/>
              <a:chExt cx="938264" cy="940162"/>
            </a:xfrm>
          </p:grpSpPr>
          <p:sp>
            <p:nvSpPr>
              <p:cNvPr id="46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7" name="TextBox 25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大一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" name="组合 29"/>
            <p:cNvGrpSpPr/>
            <p:nvPr/>
          </p:nvGrpSpPr>
          <p:grpSpPr>
            <a:xfrm>
              <a:off x="4980226" y="1384450"/>
              <a:ext cx="938264" cy="940162"/>
              <a:chOff x="1262027" y="1384450"/>
              <a:chExt cx="938264" cy="940162"/>
            </a:xfrm>
          </p:grpSpPr>
          <p:sp>
            <p:nvSpPr>
              <p:cNvPr id="44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5" name="TextBox 28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大三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" name="组合 30"/>
            <p:cNvGrpSpPr/>
            <p:nvPr/>
          </p:nvGrpSpPr>
          <p:grpSpPr>
            <a:xfrm>
              <a:off x="3113749" y="3210297"/>
              <a:ext cx="938264" cy="940162"/>
              <a:chOff x="1262027" y="1384450"/>
              <a:chExt cx="938264" cy="940162"/>
            </a:xfrm>
          </p:grpSpPr>
          <p:sp>
            <p:nvSpPr>
              <p:cNvPr id="42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FE97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3" name="TextBox 31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大二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9" name="组合 31"/>
            <p:cNvGrpSpPr/>
            <p:nvPr/>
          </p:nvGrpSpPr>
          <p:grpSpPr>
            <a:xfrm>
              <a:off x="6835996" y="3210297"/>
              <a:ext cx="938264" cy="940162"/>
              <a:chOff x="1262027" y="1384450"/>
              <a:chExt cx="938264" cy="940162"/>
            </a:xfrm>
          </p:grpSpPr>
          <p:sp>
            <p:nvSpPr>
              <p:cNvPr id="40" name="任意多边形 82"/>
              <p:cNvSpPr/>
              <p:nvPr/>
            </p:nvSpPr>
            <p:spPr bwMode="auto">
              <a:xfrm rot="3738964">
                <a:off x="1261078" y="1385399"/>
                <a:ext cx="940162" cy="9382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rgbClr val="FE97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kern="0">
                  <a:solidFill>
                    <a:schemeClr val="bg1">
                      <a:lumMod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41" name="TextBox 34"/>
              <p:cNvSpPr txBox="1"/>
              <p:nvPr/>
            </p:nvSpPr>
            <p:spPr>
              <a:xfrm>
                <a:off x="1410142" y="1664221"/>
                <a:ext cx="627113" cy="363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大四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57" name="矩形 56"/>
          <p:cNvSpPr/>
          <p:nvPr/>
        </p:nvSpPr>
        <p:spPr>
          <a:xfrm>
            <a:off x="714288" y="519241"/>
            <a:ext cx="5827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人因與互動設計課程模組</a:t>
            </a:r>
          </a:p>
        </p:txBody>
      </p:sp>
    </p:spTree>
    <p:extLst>
      <p:ext uri="{BB962C8B-B14F-4D97-AF65-F5344CB8AC3E}">
        <p14:creationId xmlns:p14="http://schemas.microsoft.com/office/powerpoint/2010/main" val="37702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082241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797330" y="358914"/>
            <a:ext cx="6853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chemeClr val="bg1"/>
                </a:solidFill>
                <a:latin typeface="微软雅黑"/>
                <a:ea typeface="微软雅黑"/>
                <a:cs typeface="+mj-cs"/>
              </a:rPr>
              <a:t>從基礎到專業的三大設計領域</a:t>
            </a:r>
            <a:endParaRPr lang="zh-TW" altLang="en-US" sz="4000" b="1" dirty="0">
              <a:solidFill>
                <a:schemeClr val="bg1"/>
              </a:solidFill>
              <a:latin typeface="微软雅黑"/>
              <a:ea typeface="微软雅黑"/>
              <a:cs typeface="+mj-cs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4618846" y="1519060"/>
            <a:ext cx="2880000" cy="3571100"/>
            <a:chOff x="4618846" y="1396722"/>
            <a:chExt cx="2880000" cy="4600688"/>
          </a:xfrm>
        </p:grpSpPr>
        <p:sp>
          <p:nvSpPr>
            <p:cNvPr id="10" name="矩形 9"/>
            <p:cNvSpPr/>
            <p:nvPr/>
          </p:nvSpPr>
          <p:spPr>
            <a:xfrm>
              <a:off x="4618846" y="1591740"/>
              <a:ext cx="2880000" cy="44056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1" name="群組 30"/>
            <p:cNvGrpSpPr/>
            <p:nvPr/>
          </p:nvGrpSpPr>
          <p:grpSpPr>
            <a:xfrm>
              <a:off x="5033832" y="1396722"/>
              <a:ext cx="2050031" cy="962196"/>
              <a:chOff x="1264795" y="1919712"/>
              <a:chExt cx="2050031" cy="654925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1410772" y="1919712"/>
                <a:ext cx="1758077" cy="654925"/>
              </a:xfrm>
              <a:prstGeom prst="rect">
                <a:avLst/>
              </a:prstGeom>
              <a:solidFill>
                <a:srgbClr val="6BCBC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直角三角形 32"/>
              <p:cNvSpPr/>
              <p:nvPr/>
            </p:nvSpPr>
            <p:spPr>
              <a:xfrm>
                <a:off x="3168850" y="1919712"/>
                <a:ext cx="145976" cy="195018"/>
              </a:xfrm>
              <a:prstGeom prst="rtTriangle">
                <a:avLst/>
              </a:prstGeom>
              <a:solidFill>
                <a:srgbClr val="328E8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flipH="1">
                <a:off x="1264795" y="1919712"/>
                <a:ext cx="145976" cy="195018"/>
              </a:xfrm>
              <a:prstGeom prst="rtTriangle">
                <a:avLst/>
              </a:prstGeom>
              <a:solidFill>
                <a:srgbClr val="328E8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文字方塊 45"/>
            <p:cNvSpPr txBox="1"/>
            <p:nvPr/>
          </p:nvSpPr>
          <p:spPr>
            <a:xfrm>
              <a:off x="5127916" y="1397610"/>
              <a:ext cx="1861861" cy="94123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altLang="zh-TW" sz="2800" b="1" kern="1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工業設計</a:t>
              </a:r>
              <a:r>
                <a:rPr lang="zh-TW" altLang="en-US" sz="2800" b="1" kern="1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基礎</a:t>
              </a:r>
              <a:endParaRPr lang="zh-TW" altLang="zh-TW" sz="2800" b="1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4618846" y="2358918"/>
              <a:ext cx="2879999" cy="2757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buFont typeface="Wingdings" panose="05000000000000000000" pitchFamily="2" charset="2"/>
                <a:buChar char=""/>
              </a:pP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工業用品、工藝品、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日用品</a:t>
              </a:r>
              <a:r>
                <a:rPr lang="zh-TW" altLang="en-US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外觀</a:t>
              </a: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設計</a:t>
              </a: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工業產品外型、特徵、材質、色彩、表面設計和美感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表達</a:t>
              </a:r>
              <a:endParaRPr lang="zh-TW" altLang="zh-TW" kern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en-US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熟悉</a:t>
              </a: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工作原理、功能實現、內部構造、產品製造方式、模具實現等</a:t>
              </a: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用戶體驗、外觀品質</a:t>
              </a:r>
              <a:endParaRPr lang="zh-TW" altLang="zh-TW" kern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618846" y="5832517"/>
              <a:ext cx="2879999" cy="164893"/>
            </a:xfrm>
            <a:prstGeom prst="rect">
              <a:avLst/>
            </a:prstGeom>
            <a:solidFill>
              <a:srgbClr val="6BCBC5"/>
            </a:solidFill>
            <a:ln>
              <a:solidFill>
                <a:srgbClr val="6BCB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622693" y="1141835"/>
            <a:ext cx="2880000" cy="3003445"/>
            <a:chOff x="4509726" y="1448956"/>
            <a:chExt cx="2880000" cy="4601419"/>
          </a:xfrm>
        </p:grpSpPr>
        <p:sp>
          <p:nvSpPr>
            <p:cNvPr id="11" name="矩形 10"/>
            <p:cNvSpPr/>
            <p:nvPr/>
          </p:nvSpPr>
          <p:spPr>
            <a:xfrm>
              <a:off x="4509726" y="1643975"/>
              <a:ext cx="2880000" cy="440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5" name="群組 34"/>
            <p:cNvGrpSpPr/>
            <p:nvPr/>
          </p:nvGrpSpPr>
          <p:grpSpPr>
            <a:xfrm>
              <a:off x="4996258" y="1448956"/>
              <a:ext cx="2050031" cy="656088"/>
              <a:chOff x="3801262" y="1919712"/>
              <a:chExt cx="2050031" cy="656088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3948870" y="1920600"/>
                <a:ext cx="1756800" cy="655200"/>
              </a:xfrm>
              <a:prstGeom prst="rect">
                <a:avLst/>
              </a:prstGeom>
              <a:solidFill>
                <a:srgbClr val="F5C63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直角三角形 36"/>
              <p:cNvSpPr/>
              <p:nvPr/>
            </p:nvSpPr>
            <p:spPr>
              <a:xfrm>
                <a:off x="5705317" y="1919712"/>
                <a:ext cx="145976" cy="195018"/>
              </a:xfrm>
              <a:prstGeom prst="rtTriangle">
                <a:avLst/>
              </a:prstGeom>
              <a:solidFill>
                <a:srgbClr val="D4A40A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直角三角形 37"/>
              <p:cNvSpPr/>
              <p:nvPr/>
            </p:nvSpPr>
            <p:spPr>
              <a:xfrm flipH="1">
                <a:off x="3801262" y="1919712"/>
                <a:ext cx="145976" cy="195018"/>
              </a:xfrm>
              <a:prstGeom prst="rtTriangle">
                <a:avLst/>
              </a:prstGeom>
              <a:solidFill>
                <a:srgbClr val="D4A40A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文字方塊 46"/>
            <p:cNvSpPr txBox="1"/>
            <p:nvPr/>
          </p:nvSpPr>
          <p:spPr>
            <a:xfrm>
              <a:off x="5034822" y="1567722"/>
              <a:ext cx="2048047" cy="50302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altLang="zh-TW" sz="3200" b="1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產品設計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4548180" y="2107851"/>
              <a:ext cx="2757454" cy="2725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en-US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併同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內部</a:t>
              </a: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構造設計、零件之間支撐、連接、位置關係的設計</a:t>
              </a:r>
              <a:r>
                <a:rPr lang="zh-TW" altLang="en-US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整機功能</a:t>
              </a: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非傳動件的構造設計</a:t>
              </a: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側重</a:t>
              </a: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於產品外觀、細節做工水平、成本控制等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509726" y="5885482"/>
              <a:ext cx="2879999" cy="164893"/>
            </a:xfrm>
            <a:prstGeom prst="rect">
              <a:avLst/>
            </a:prstGeom>
            <a:solidFill>
              <a:srgbClr val="F5C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8694015" y="1885046"/>
            <a:ext cx="2880000" cy="3688711"/>
            <a:chOff x="8053568" y="1447793"/>
            <a:chExt cx="2880000" cy="4631907"/>
          </a:xfrm>
        </p:grpSpPr>
        <p:sp>
          <p:nvSpPr>
            <p:cNvPr id="12" name="矩形 11"/>
            <p:cNvSpPr/>
            <p:nvPr/>
          </p:nvSpPr>
          <p:spPr>
            <a:xfrm>
              <a:off x="8053568" y="1653679"/>
              <a:ext cx="2880000" cy="440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9" name="群組 38"/>
            <p:cNvGrpSpPr/>
            <p:nvPr/>
          </p:nvGrpSpPr>
          <p:grpSpPr>
            <a:xfrm>
              <a:off x="8467913" y="1447793"/>
              <a:ext cx="2050031" cy="656088"/>
              <a:chOff x="6339075" y="1919712"/>
              <a:chExt cx="2050031" cy="656088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6486330" y="1920600"/>
                <a:ext cx="1756800" cy="655200"/>
              </a:xfrm>
              <a:prstGeom prst="rect">
                <a:avLst/>
              </a:prstGeom>
              <a:solidFill>
                <a:srgbClr val="FF614C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直角三角形 40"/>
              <p:cNvSpPr/>
              <p:nvPr/>
            </p:nvSpPr>
            <p:spPr>
              <a:xfrm>
                <a:off x="8243130" y="1919712"/>
                <a:ext cx="145976" cy="195018"/>
              </a:xfrm>
              <a:prstGeom prst="rtTriangle">
                <a:avLst/>
              </a:prstGeom>
              <a:solidFill>
                <a:srgbClr val="C818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直角三角形 41"/>
              <p:cNvSpPr/>
              <p:nvPr/>
            </p:nvSpPr>
            <p:spPr>
              <a:xfrm flipH="1">
                <a:off x="6339075" y="1919712"/>
                <a:ext cx="145976" cy="195018"/>
              </a:xfrm>
              <a:prstGeom prst="rtTriangle">
                <a:avLst/>
              </a:prstGeom>
              <a:solidFill>
                <a:srgbClr val="C818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 h="0" prst="angle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" name="文字方塊 47"/>
            <p:cNvSpPr txBox="1"/>
            <p:nvPr/>
          </p:nvSpPr>
          <p:spPr>
            <a:xfrm>
              <a:off x="8469897" y="1541192"/>
              <a:ext cx="2048047" cy="50302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altLang="zh-TW" sz="3200" b="1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機械設計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8234822" y="2235109"/>
              <a:ext cx="2674482" cy="2943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自動化設備、機械設備、機器人應用居多</a:t>
              </a: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運動部件較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多產品、</a:t>
              </a: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整機複雜單價昂貴、技術含量較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</a:t>
              </a:r>
              <a:endParaRPr lang="zh-TW" altLang="zh-TW" kern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en-US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加強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機械</a:t>
              </a: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原理、力學分析、運動</a:t>
              </a:r>
              <a:r>
                <a:rPr lang="zh-TW" altLang="zh-TW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模擬</a:t>
              </a:r>
              <a:r>
                <a:rPr lang="zh-TW" altLang="en-US" kern="100" dirty="0" smtClean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等</a:t>
              </a:r>
              <a:endParaRPr lang="zh-TW" altLang="zh-TW" kern="1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lvl="0" indent="-342900" algn="just"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zh-TW" altLang="zh-TW" kern="100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功能實現、可靠性、性能參數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8053568" y="5914807"/>
              <a:ext cx="2879999" cy="164893"/>
            </a:xfrm>
            <a:prstGeom prst="rect">
              <a:avLst/>
            </a:prstGeom>
            <a:solidFill>
              <a:srgbClr val="FF614C"/>
            </a:solidFill>
            <a:ln>
              <a:solidFill>
                <a:srgbClr val="6BCB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3" name="向右箭號 42"/>
          <p:cNvSpPr/>
          <p:nvPr/>
        </p:nvSpPr>
        <p:spPr>
          <a:xfrm rot="11329464">
            <a:off x="3714433" y="2533270"/>
            <a:ext cx="640080" cy="102616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按鈕形 13"/>
          <p:cNvSpPr/>
          <p:nvPr/>
        </p:nvSpPr>
        <p:spPr>
          <a:xfrm>
            <a:off x="584239" y="5689600"/>
            <a:ext cx="10989776" cy="97536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人因設計                          人因工程                          人機協同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向右箭號 43"/>
          <p:cNvSpPr/>
          <p:nvPr/>
        </p:nvSpPr>
        <p:spPr>
          <a:xfrm rot="10800000">
            <a:off x="3464239" y="5923589"/>
            <a:ext cx="1140468" cy="507382"/>
          </a:xfrm>
          <a:prstGeom prst="rightArrow">
            <a:avLst/>
          </a:prstGeom>
          <a:solidFill>
            <a:srgbClr val="E89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向右箭號 44"/>
          <p:cNvSpPr/>
          <p:nvPr/>
        </p:nvSpPr>
        <p:spPr>
          <a:xfrm>
            <a:off x="7551350" y="5923589"/>
            <a:ext cx="1140468" cy="507382"/>
          </a:xfrm>
          <a:prstGeom prst="rightArrow">
            <a:avLst/>
          </a:prstGeom>
          <a:solidFill>
            <a:srgbClr val="E89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向右箭號 51"/>
          <p:cNvSpPr/>
          <p:nvPr/>
        </p:nvSpPr>
        <p:spPr>
          <a:xfrm rot="998185">
            <a:off x="7846403" y="3188384"/>
            <a:ext cx="640080" cy="1026160"/>
          </a:xfrm>
          <a:prstGeom prst="rightArrow">
            <a:avLst/>
          </a:prstGeom>
          <a:solidFill>
            <a:srgbClr val="FF6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44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082241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>
                <a:solidFill>
                  <a:schemeClr val="bg1"/>
                </a:solidFill>
                <a:latin typeface="微软雅黑"/>
                <a:ea typeface="微软雅黑"/>
              </a:rPr>
              <a:t>證照培訓</a:t>
            </a:r>
            <a:r>
              <a:rPr lang="en-US" altLang="zh-TW" sz="4000" b="1" dirty="0">
                <a:solidFill>
                  <a:schemeClr val="bg1"/>
                </a:solidFill>
                <a:latin typeface="微软雅黑"/>
                <a:ea typeface="微软雅黑"/>
              </a:rPr>
              <a:t>/</a:t>
            </a:r>
            <a:r>
              <a:rPr lang="zh-TW" altLang="en-US" sz="4000" b="1" dirty="0">
                <a:solidFill>
                  <a:schemeClr val="bg1"/>
                </a:solidFill>
                <a:latin typeface="微软雅黑"/>
                <a:ea typeface="微软雅黑"/>
              </a:rPr>
              <a:t>考試</a:t>
            </a:r>
          </a:p>
        </p:txBody>
      </p:sp>
      <p:grpSp>
        <p:nvGrpSpPr>
          <p:cNvPr id="14" name="组合 10"/>
          <p:cNvGrpSpPr/>
          <p:nvPr/>
        </p:nvGrpSpPr>
        <p:grpSpPr>
          <a:xfrm>
            <a:off x="1381097" y="1757049"/>
            <a:ext cx="1633661" cy="1927715"/>
            <a:chOff x="1068613" y="2990849"/>
            <a:chExt cx="2420259" cy="2957514"/>
          </a:xfrm>
        </p:grpSpPr>
        <p:sp>
          <p:nvSpPr>
            <p:cNvPr id="15" name="矩形 14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068613" y="4492591"/>
              <a:ext cx="2420258" cy="1161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初級巨量資料</a:t>
              </a:r>
              <a:endPara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>
                <a:lnSpc>
                  <a:spcPct val="120000"/>
                </a:lnSpc>
              </a:pP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分析師</a:t>
              </a:r>
            </a:p>
          </p:txBody>
        </p:sp>
      </p:grpSp>
      <p:pic>
        <p:nvPicPr>
          <p:cNvPr id="22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367" y="2066559"/>
            <a:ext cx="599120" cy="599120"/>
          </a:xfrm>
          <a:prstGeom prst="rect">
            <a:avLst/>
          </a:prstGeom>
        </p:spPr>
      </p:pic>
      <p:grpSp>
        <p:nvGrpSpPr>
          <p:cNvPr id="29" name="组合 10"/>
          <p:cNvGrpSpPr/>
          <p:nvPr/>
        </p:nvGrpSpPr>
        <p:grpSpPr>
          <a:xfrm>
            <a:off x="3259283" y="1769521"/>
            <a:ext cx="1665755" cy="1927715"/>
            <a:chOff x="1021065" y="2990849"/>
            <a:chExt cx="2467807" cy="2957514"/>
          </a:xfrm>
        </p:grpSpPr>
        <p:sp>
          <p:nvSpPr>
            <p:cNvPr id="30" name="矩形 29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rgbClr val="2F9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等腰三角形 31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rgbClr val="2F9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1021065" y="4760276"/>
              <a:ext cx="2467807" cy="9916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自動化工程師</a:t>
              </a:r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(Level 1)</a:t>
              </a:r>
              <a:endPara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4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8648" y="2124296"/>
            <a:ext cx="599120" cy="599120"/>
          </a:xfrm>
          <a:prstGeom prst="rect">
            <a:avLst/>
          </a:prstGeom>
        </p:spPr>
      </p:pic>
      <p:grpSp>
        <p:nvGrpSpPr>
          <p:cNvPr id="35" name="组合 10"/>
          <p:cNvGrpSpPr/>
          <p:nvPr/>
        </p:nvGrpSpPr>
        <p:grpSpPr>
          <a:xfrm>
            <a:off x="5183554" y="1769521"/>
            <a:ext cx="1730822" cy="1927715"/>
            <a:chOff x="1068614" y="2990849"/>
            <a:chExt cx="2564203" cy="2957514"/>
          </a:xfrm>
        </p:grpSpPr>
        <p:sp>
          <p:nvSpPr>
            <p:cNvPr id="36" name="矩形 35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rgbClr val="E89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等腰三角形 37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rgbClr val="E89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1097891" y="4897459"/>
              <a:ext cx="2534926" cy="566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機器人工程師</a:t>
              </a:r>
            </a:p>
          </p:txBody>
        </p:sp>
      </p:grpSp>
      <p:pic>
        <p:nvPicPr>
          <p:cNvPr id="40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0823" y="2079031"/>
            <a:ext cx="599120" cy="599120"/>
          </a:xfrm>
          <a:prstGeom prst="rect">
            <a:avLst/>
          </a:prstGeom>
        </p:spPr>
      </p:pic>
      <p:grpSp>
        <p:nvGrpSpPr>
          <p:cNvPr id="41" name="组合 10"/>
          <p:cNvGrpSpPr/>
          <p:nvPr/>
        </p:nvGrpSpPr>
        <p:grpSpPr>
          <a:xfrm>
            <a:off x="7093835" y="1781993"/>
            <a:ext cx="1633660" cy="1927715"/>
            <a:chOff x="1068614" y="2990849"/>
            <a:chExt cx="2420258" cy="2957514"/>
          </a:xfrm>
        </p:grpSpPr>
        <p:sp>
          <p:nvSpPr>
            <p:cNvPr id="42" name="矩形 41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等腰三角形 43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1068614" y="4760276"/>
              <a:ext cx="2420258" cy="991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乙級電腦軟體設計技術</a:t>
              </a:r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C++</a:t>
              </a:r>
              <a:endPara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6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1104" y="2136768"/>
            <a:ext cx="599120" cy="599120"/>
          </a:xfrm>
          <a:prstGeom prst="rect">
            <a:avLst/>
          </a:prstGeom>
        </p:spPr>
      </p:pic>
      <p:grpSp>
        <p:nvGrpSpPr>
          <p:cNvPr id="52" name="组合 10"/>
          <p:cNvGrpSpPr/>
          <p:nvPr/>
        </p:nvGrpSpPr>
        <p:grpSpPr>
          <a:xfrm>
            <a:off x="8931688" y="1796680"/>
            <a:ext cx="1633660" cy="1927715"/>
            <a:chOff x="1068614" y="2990849"/>
            <a:chExt cx="2420258" cy="2957514"/>
          </a:xfrm>
        </p:grpSpPr>
        <p:sp>
          <p:nvSpPr>
            <p:cNvPr id="53" name="矩形 52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1068614" y="4760276"/>
              <a:ext cx="2420258" cy="9916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TQC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程式語言</a:t>
              </a:r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(Python)</a:t>
              </a:r>
              <a:endPara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7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957" y="2169561"/>
            <a:ext cx="599120" cy="599120"/>
          </a:xfrm>
          <a:prstGeom prst="rect">
            <a:avLst/>
          </a:prstGeom>
        </p:spPr>
      </p:pic>
      <p:sp>
        <p:nvSpPr>
          <p:cNvPr id="58" name="矩形 57"/>
          <p:cNvSpPr/>
          <p:nvPr/>
        </p:nvSpPr>
        <p:spPr>
          <a:xfrm>
            <a:off x="2267200" y="1077408"/>
            <a:ext cx="7550590" cy="528402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0" h="0" prst="angl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機器人設計工程師</a:t>
            </a:r>
          </a:p>
        </p:txBody>
      </p:sp>
      <p:grpSp>
        <p:nvGrpSpPr>
          <p:cNvPr id="47" name="组合 10"/>
          <p:cNvGrpSpPr/>
          <p:nvPr/>
        </p:nvGrpSpPr>
        <p:grpSpPr>
          <a:xfrm>
            <a:off x="1338986" y="4626998"/>
            <a:ext cx="1633661" cy="1927715"/>
            <a:chOff x="1068613" y="2990849"/>
            <a:chExt cx="2420259" cy="2957514"/>
          </a:xfrm>
        </p:grpSpPr>
        <p:sp>
          <p:nvSpPr>
            <p:cNvPr id="48" name="矩形 47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等腰三角形 49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1068613" y="4492591"/>
              <a:ext cx="2420258" cy="1161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平面繪圖</a:t>
              </a:r>
              <a:endPara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>
                <a:lnSpc>
                  <a:spcPct val="120000"/>
                </a:lnSpc>
              </a:pP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PS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AI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</a:p>
          </p:txBody>
        </p:sp>
      </p:grpSp>
      <p:pic>
        <p:nvPicPr>
          <p:cNvPr id="59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256" y="4936508"/>
            <a:ext cx="599120" cy="599120"/>
          </a:xfrm>
          <a:prstGeom prst="rect">
            <a:avLst/>
          </a:prstGeom>
        </p:spPr>
      </p:pic>
      <p:grpSp>
        <p:nvGrpSpPr>
          <p:cNvPr id="60" name="组合 10"/>
          <p:cNvGrpSpPr/>
          <p:nvPr/>
        </p:nvGrpSpPr>
        <p:grpSpPr>
          <a:xfrm>
            <a:off x="3217172" y="4639470"/>
            <a:ext cx="1665755" cy="1927715"/>
            <a:chOff x="1021065" y="2990849"/>
            <a:chExt cx="2467807" cy="2957514"/>
          </a:xfrm>
        </p:grpSpPr>
        <p:sp>
          <p:nvSpPr>
            <p:cNvPr id="61" name="矩形 60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rgbClr val="2F9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rgbClr val="2F9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1021065" y="4760276"/>
              <a:ext cx="2467807" cy="9916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2D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繪圖</a:t>
              </a:r>
              <a:endPara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(AutoCAD)</a:t>
              </a:r>
              <a:endPara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65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6537" y="4994245"/>
            <a:ext cx="599120" cy="599120"/>
          </a:xfrm>
          <a:prstGeom prst="rect">
            <a:avLst/>
          </a:prstGeom>
        </p:spPr>
      </p:pic>
      <p:grpSp>
        <p:nvGrpSpPr>
          <p:cNvPr id="66" name="组合 10"/>
          <p:cNvGrpSpPr/>
          <p:nvPr/>
        </p:nvGrpSpPr>
        <p:grpSpPr>
          <a:xfrm>
            <a:off x="5138748" y="4639470"/>
            <a:ext cx="1723269" cy="2076647"/>
            <a:chOff x="1064622" y="2990849"/>
            <a:chExt cx="2553013" cy="3186008"/>
          </a:xfrm>
        </p:grpSpPr>
        <p:sp>
          <p:nvSpPr>
            <p:cNvPr id="67" name="矩形 66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rgbClr val="E89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等腰三角形 68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rgbClr val="E89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1064622" y="4760277"/>
              <a:ext cx="2553013" cy="1416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3D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立體設計</a:t>
              </a:r>
              <a:endPara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SolidWorks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endPara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71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8712" y="4948980"/>
            <a:ext cx="599120" cy="599120"/>
          </a:xfrm>
          <a:prstGeom prst="rect">
            <a:avLst/>
          </a:prstGeom>
        </p:spPr>
      </p:pic>
      <p:grpSp>
        <p:nvGrpSpPr>
          <p:cNvPr id="72" name="组合 10"/>
          <p:cNvGrpSpPr/>
          <p:nvPr/>
        </p:nvGrpSpPr>
        <p:grpSpPr>
          <a:xfrm>
            <a:off x="7051724" y="4651942"/>
            <a:ext cx="1633660" cy="1927715"/>
            <a:chOff x="1068614" y="2990849"/>
            <a:chExt cx="2420258" cy="2957514"/>
          </a:xfrm>
        </p:grpSpPr>
        <p:sp>
          <p:nvSpPr>
            <p:cNvPr id="73" name="矩形 72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 73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等腰三角形 74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75"/>
            <p:cNvSpPr/>
            <p:nvPr/>
          </p:nvSpPr>
          <p:spPr>
            <a:xfrm>
              <a:off x="1068614" y="4760276"/>
              <a:ext cx="2420258" cy="9916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3D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立體設計</a:t>
              </a:r>
              <a:endPara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Pro/E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</a:p>
          </p:txBody>
        </p:sp>
      </p:grpSp>
      <p:pic>
        <p:nvPicPr>
          <p:cNvPr id="77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8993" y="5006717"/>
            <a:ext cx="599120" cy="599120"/>
          </a:xfrm>
          <a:prstGeom prst="rect">
            <a:avLst/>
          </a:prstGeom>
        </p:spPr>
      </p:pic>
      <p:grpSp>
        <p:nvGrpSpPr>
          <p:cNvPr id="78" name="组合 10"/>
          <p:cNvGrpSpPr/>
          <p:nvPr/>
        </p:nvGrpSpPr>
        <p:grpSpPr>
          <a:xfrm>
            <a:off x="8889577" y="4666629"/>
            <a:ext cx="1633660" cy="1927715"/>
            <a:chOff x="1068614" y="2990849"/>
            <a:chExt cx="2420258" cy="2957514"/>
          </a:xfrm>
        </p:grpSpPr>
        <p:sp>
          <p:nvSpPr>
            <p:cNvPr id="79" name="矩形 78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等腰三角形 80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1068614" y="4760276"/>
              <a:ext cx="2420258" cy="9916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3D</a:t>
              </a:r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列印</a:t>
              </a:r>
              <a:endPara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TW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工程師</a:t>
              </a:r>
            </a:p>
          </p:txBody>
        </p:sp>
      </p:grpSp>
      <p:pic>
        <p:nvPicPr>
          <p:cNvPr id="83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6846" y="5039510"/>
            <a:ext cx="599120" cy="599120"/>
          </a:xfrm>
          <a:prstGeom prst="rect">
            <a:avLst/>
          </a:prstGeom>
        </p:spPr>
      </p:pic>
      <p:sp>
        <p:nvSpPr>
          <p:cNvPr id="84" name="矩形 83"/>
          <p:cNvSpPr/>
          <p:nvPr/>
        </p:nvSpPr>
        <p:spPr>
          <a:xfrm>
            <a:off x="2225089" y="3947357"/>
            <a:ext cx="7550590" cy="528402"/>
          </a:xfrm>
          <a:prstGeom prst="rect">
            <a:avLst/>
          </a:prstGeom>
          <a:solidFill>
            <a:srgbClr val="FF614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0" h="0" prst="angl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電腦輔助設計工程師</a:t>
            </a:r>
          </a:p>
        </p:txBody>
      </p:sp>
    </p:spTree>
    <p:extLst>
      <p:ext uri="{BB962C8B-B14F-4D97-AF65-F5344CB8AC3E}">
        <p14:creationId xmlns:p14="http://schemas.microsoft.com/office/powerpoint/2010/main" val="120855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5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5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25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75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75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5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25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75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75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25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25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75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58" grpId="0" animBg="1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198339" y="-434315"/>
            <a:ext cx="7721014" cy="7721014"/>
          </a:xfrm>
          <a:prstGeom prst="ellipse">
            <a:avLst/>
          </a:prstGeom>
          <a:noFill/>
          <a:ln>
            <a:gradFill>
              <a:gsLst>
                <a:gs pos="0">
                  <a:srgbClr val="0756A7">
                    <a:alpha val="72000"/>
                  </a:srgbClr>
                </a:gs>
                <a:gs pos="40000">
                  <a:srgbClr val="4CB6DB">
                    <a:alpha val="41000"/>
                  </a:srgbClr>
                </a:gs>
                <a:gs pos="70000">
                  <a:srgbClr val="65D3F6">
                    <a:alpha val="35000"/>
                  </a:srgbClr>
                </a:gs>
                <a:gs pos="100000">
                  <a:schemeClr val="bg1">
                    <a:alpha val="71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05109" y="275263"/>
            <a:ext cx="6307475" cy="6307475"/>
          </a:xfrm>
          <a:prstGeom prst="ellipse">
            <a:avLst/>
          </a:prstGeom>
          <a:noFill/>
          <a:ln w="9525">
            <a:solidFill>
              <a:schemeClr val="bg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55281" y="-1211719"/>
            <a:ext cx="9281438" cy="9281438"/>
          </a:xfrm>
          <a:prstGeom prst="ellipse">
            <a:avLst/>
          </a:prstGeom>
          <a:noFill/>
          <a:ln w="9525">
            <a:solidFill>
              <a:schemeClr val="bg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標題 1"/>
          <p:cNvSpPr txBox="1">
            <a:spLocks/>
          </p:cNvSpPr>
          <p:nvPr/>
        </p:nvSpPr>
        <p:spPr>
          <a:xfrm>
            <a:off x="888600" y="170725"/>
            <a:ext cx="10515600" cy="7076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大一到大四之規劃</a:t>
            </a:r>
            <a:endParaRPr lang="zh-TW" altLang="en-US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1" name="组合 41">
            <a:extLst>
              <a:ext uri="{FF2B5EF4-FFF2-40B4-BE49-F238E27FC236}">
                <a16:creationId xmlns:a16="http://schemas.microsoft.com/office/drawing/2014/main" id="{7FE13492-B65C-46C1-9E70-63D72DAAB373}"/>
              </a:ext>
            </a:extLst>
          </p:cNvPr>
          <p:cNvGrpSpPr/>
          <p:nvPr/>
        </p:nvGrpSpPr>
        <p:grpSpPr>
          <a:xfrm>
            <a:off x="3748281" y="1837323"/>
            <a:ext cx="4309432" cy="4319177"/>
            <a:chOff x="3748281" y="1837323"/>
            <a:chExt cx="4309432" cy="4319177"/>
          </a:xfrm>
          <a:solidFill>
            <a:srgbClr val="C9C9C9"/>
          </a:solidFill>
        </p:grpSpPr>
        <p:sp>
          <p:nvSpPr>
            <p:cNvPr id="42" name="椭圆 42">
              <a:extLst>
                <a:ext uri="{FF2B5EF4-FFF2-40B4-BE49-F238E27FC236}">
                  <a16:creationId xmlns:a16="http://schemas.microsoft.com/office/drawing/2014/main" id="{3BADD8A4-8A21-4953-A105-2002F9AD6163}"/>
                </a:ext>
              </a:extLst>
            </p:cNvPr>
            <p:cNvSpPr/>
            <p:nvPr/>
          </p:nvSpPr>
          <p:spPr>
            <a:xfrm>
              <a:off x="3748281" y="1856156"/>
              <a:ext cx="4300344" cy="4300344"/>
            </a:xfrm>
            <a:prstGeom prst="ellipse">
              <a:avLst/>
            </a:prstGeom>
            <a:grpFill/>
            <a:ln w="60325">
              <a:gradFill>
                <a:gsLst>
                  <a:gs pos="0">
                    <a:srgbClr val="27D0E9"/>
                  </a:gs>
                  <a:gs pos="100000">
                    <a:srgbClr val="0678A2"/>
                  </a:gs>
                </a:gsLst>
                <a:lin ang="30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iṧḻïḓé">
              <a:extLst>
                <a:ext uri="{FF2B5EF4-FFF2-40B4-BE49-F238E27FC236}">
                  <a16:creationId xmlns:a16="http://schemas.microsoft.com/office/drawing/2014/main" id="{E30D90AA-9D56-418A-80F6-7EEBD0BBD194}"/>
                </a:ext>
              </a:extLst>
            </p:cNvPr>
            <p:cNvSpPr/>
            <p:nvPr/>
          </p:nvSpPr>
          <p:spPr>
            <a:xfrm>
              <a:off x="3748281" y="1837323"/>
              <a:ext cx="4309432" cy="4309428"/>
            </a:xfrm>
            <a:prstGeom prst="donut">
              <a:avLst>
                <a:gd name="adj" fmla="val 20261"/>
              </a:avLst>
            </a:prstGeom>
            <a:solidFill>
              <a:srgbClr val="5B727D"/>
            </a:solidFill>
            <a:ln w="57150">
              <a:solidFill>
                <a:srgbClr val="5B7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44" name="îṥľíḑê">
            <a:extLst>
              <a:ext uri="{FF2B5EF4-FFF2-40B4-BE49-F238E27FC236}">
                <a16:creationId xmlns:a16="http://schemas.microsoft.com/office/drawing/2014/main" id="{AD04D346-2D56-471F-A789-9106BFFF165C}"/>
              </a:ext>
            </a:extLst>
          </p:cNvPr>
          <p:cNvSpPr/>
          <p:nvPr/>
        </p:nvSpPr>
        <p:spPr bwMode="auto">
          <a:xfrm rot="19691418">
            <a:off x="5526816" y="3004452"/>
            <a:ext cx="1784350" cy="3724282"/>
          </a:xfrm>
          <a:custGeom>
            <a:avLst/>
            <a:gdLst>
              <a:gd name="T0" fmla="*/ 75 w 128"/>
              <a:gd name="T1" fmla="*/ 147 h 268"/>
              <a:gd name="T2" fmla="*/ 75 w 128"/>
              <a:gd name="T3" fmla="*/ 125 h 268"/>
              <a:gd name="T4" fmla="*/ 128 w 128"/>
              <a:gd name="T5" fmla="*/ 63 h 268"/>
              <a:gd name="T6" fmla="*/ 64 w 128"/>
              <a:gd name="T7" fmla="*/ 0 h 268"/>
              <a:gd name="T8" fmla="*/ 0 w 128"/>
              <a:gd name="T9" fmla="*/ 63 h 268"/>
              <a:gd name="T10" fmla="*/ 52 w 128"/>
              <a:gd name="T11" fmla="*/ 125 h 268"/>
              <a:gd name="T12" fmla="*/ 52 w 128"/>
              <a:gd name="T13" fmla="*/ 147 h 268"/>
              <a:gd name="T14" fmla="*/ 46 w 128"/>
              <a:gd name="T15" fmla="*/ 161 h 268"/>
              <a:gd name="T16" fmla="*/ 46 w 128"/>
              <a:gd name="T17" fmla="*/ 250 h 268"/>
              <a:gd name="T18" fmla="*/ 64 w 128"/>
              <a:gd name="T19" fmla="*/ 268 h 268"/>
              <a:gd name="T20" fmla="*/ 82 w 128"/>
              <a:gd name="T21" fmla="*/ 250 h 268"/>
              <a:gd name="T22" fmla="*/ 82 w 128"/>
              <a:gd name="T23" fmla="*/ 161 h 268"/>
              <a:gd name="T24" fmla="*/ 75 w 128"/>
              <a:gd name="T25" fmla="*/ 147 h 268"/>
              <a:gd name="T26" fmla="*/ 13 w 128"/>
              <a:gd name="T27" fmla="*/ 63 h 268"/>
              <a:gd name="T28" fmla="*/ 64 w 128"/>
              <a:gd name="T29" fmla="*/ 14 h 268"/>
              <a:gd name="T30" fmla="*/ 114 w 128"/>
              <a:gd name="T31" fmla="*/ 63 h 268"/>
              <a:gd name="T32" fmla="*/ 64 w 128"/>
              <a:gd name="T33" fmla="*/ 113 h 268"/>
              <a:gd name="T34" fmla="*/ 13 w 128"/>
              <a:gd name="T35" fmla="*/ 63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8" h="268">
                <a:moveTo>
                  <a:pt x="75" y="147"/>
                </a:moveTo>
                <a:cubicBezTo>
                  <a:pt x="75" y="125"/>
                  <a:pt x="75" y="125"/>
                  <a:pt x="75" y="125"/>
                </a:cubicBezTo>
                <a:cubicBezTo>
                  <a:pt x="105" y="120"/>
                  <a:pt x="128" y="94"/>
                  <a:pt x="128" y="63"/>
                </a:cubicBezTo>
                <a:cubicBezTo>
                  <a:pt x="128" y="28"/>
                  <a:pt x="99" y="0"/>
                  <a:pt x="64" y="0"/>
                </a:cubicBezTo>
                <a:cubicBezTo>
                  <a:pt x="28" y="0"/>
                  <a:pt x="0" y="28"/>
                  <a:pt x="0" y="63"/>
                </a:cubicBezTo>
                <a:cubicBezTo>
                  <a:pt x="0" y="94"/>
                  <a:pt x="22" y="120"/>
                  <a:pt x="52" y="125"/>
                </a:cubicBezTo>
                <a:cubicBezTo>
                  <a:pt x="52" y="147"/>
                  <a:pt x="52" y="147"/>
                  <a:pt x="52" y="147"/>
                </a:cubicBezTo>
                <a:cubicBezTo>
                  <a:pt x="48" y="151"/>
                  <a:pt x="46" y="156"/>
                  <a:pt x="46" y="161"/>
                </a:cubicBezTo>
                <a:cubicBezTo>
                  <a:pt x="46" y="250"/>
                  <a:pt x="46" y="250"/>
                  <a:pt x="46" y="250"/>
                </a:cubicBezTo>
                <a:cubicBezTo>
                  <a:pt x="46" y="259"/>
                  <a:pt x="54" y="268"/>
                  <a:pt x="64" y="268"/>
                </a:cubicBezTo>
                <a:cubicBezTo>
                  <a:pt x="74" y="268"/>
                  <a:pt x="82" y="259"/>
                  <a:pt x="82" y="250"/>
                </a:cubicBezTo>
                <a:cubicBezTo>
                  <a:pt x="82" y="161"/>
                  <a:pt x="82" y="161"/>
                  <a:pt x="82" y="161"/>
                </a:cubicBezTo>
                <a:cubicBezTo>
                  <a:pt x="82" y="156"/>
                  <a:pt x="79" y="151"/>
                  <a:pt x="75" y="147"/>
                </a:cubicBezTo>
                <a:close/>
                <a:moveTo>
                  <a:pt x="13" y="63"/>
                </a:moveTo>
                <a:cubicBezTo>
                  <a:pt x="13" y="36"/>
                  <a:pt x="36" y="14"/>
                  <a:pt x="64" y="14"/>
                </a:cubicBezTo>
                <a:cubicBezTo>
                  <a:pt x="92" y="14"/>
                  <a:pt x="114" y="36"/>
                  <a:pt x="114" y="63"/>
                </a:cubicBezTo>
                <a:cubicBezTo>
                  <a:pt x="114" y="91"/>
                  <a:pt x="92" y="113"/>
                  <a:pt x="64" y="113"/>
                </a:cubicBezTo>
                <a:cubicBezTo>
                  <a:pt x="36" y="113"/>
                  <a:pt x="13" y="91"/>
                  <a:pt x="13" y="63"/>
                </a:cubicBezTo>
                <a:close/>
              </a:path>
            </a:pathLst>
          </a:custGeom>
          <a:solidFill>
            <a:srgbClr val="F35E40"/>
          </a:solidFill>
          <a:ln>
            <a:noFill/>
          </a:ln>
          <a:effectLst>
            <a:outerShdw blurRad="190500" dist="1524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>
              <a:solidFill>
                <a:schemeClr val="lt1"/>
              </a:solidFill>
            </a:endParaRPr>
          </a:p>
        </p:txBody>
      </p:sp>
      <p:grpSp>
        <p:nvGrpSpPr>
          <p:cNvPr id="45" name="组合 46">
            <a:extLst>
              <a:ext uri="{FF2B5EF4-FFF2-40B4-BE49-F238E27FC236}">
                <a16:creationId xmlns:a16="http://schemas.microsoft.com/office/drawing/2014/main" id="{C5963222-5F31-4556-8811-BB612426B0E5}"/>
              </a:ext>
            </a:extLst>
          </p:cNvPr>
          <p:cNvGrpSpPr/>
          <p:nvPr/>
        </p:nvGrpSpPr>
        <p:grpSpPr>
          <a:xfrm>
            <a:off x="3794880" y="2294300"/>
            <a:ext cx="1083372" cy="720000"/>
            <a:chOff x="3794880" y="2294300"/>
            <a:chExt cx="1083372" cy="720000"/>
          </a:xfrm>
        </p:grpSpPr>
        <p:sp>
          <p:nvSpPr>
            <p:cNvPr id="46" name="椭圆 47">
              <a:extLst>
                <a:ext uri="{FF2B5EF4-FFF2-40B4-BE49-F238E27FC236}">
                  <a16:creationId xmlns:a16="http://schemas.microsoft.com/office/drawing/2014/main" id="{582A2D14-2954-48D2-9403-FB7C376D16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06128" y="2294300"/>
              <a:ext cx="720000" cy="720000"/>
            </a:xfrm>
            <a:prstGeom prst="ellipse">
              <a:avLst/>
            </a:prstGeom>
            <a:solidFill>
              <a:srgbClr val="E7EEF4"/>
            </a:solidFill>
            <a:ln w="25400">
              <a:solidFill>
                <a:srgbClr val="5B727D"/>
              </a:solidFill>
            </a:ln>
            <a:effectLst>
              <a:outerShdw blurRad="1905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7" name="文本框 48">
              <a:extLst>
                <a:ext uri="{FF2B5EF4-FFF2-40B4-BE49-F238E27FC236}">
                  <a16:creationId xmlns:a16="http://schemas.microsoft.com/office/drawing/2014/main" id="{92C3C37D-9EA7-4B5B-868E-BC022BDFD2E7}"/>
                </a:ext>
              </a:extLst>
            </p:cNvPr>
            <p:cNvSpPr txBox="1"/>
            <p:nvPr/>
          </p:nvSpPr>
          <p:spPr>
            <a:xfrm>
              <a:off x="3794880" y="2423467"/>
              <a:ext cx="1083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374A5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大一</a:t>
              </a:r>
              <a:endParaRPr lang="zh-CN" altLang="en-US" sz="2400" b="1" dirty="0">
                <a:solidFill>
                  <a:srgbClr val="374A5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组合 49">
            <a:extLst>
              <a:ext uri="{FF2B5EF4-FFF2-40B4-BE49-F238E27FC236}">
                <a16:creationId xmlns:a16="http://schemas.microsoft.com/office/drawing/2014/main" id="{9BBA81B0-338B-410D-81D1-0DFDC2597F4B}"/>
              </a:ext>
            </a:extLst>
          </p:cNvPr>
          <p:cNvGrpSpPr/>
          <p:nvPr/>
        </p:nvGrpSpPr>
        <p:grpSpPr>
          <a:xfrm>
            <a:off x="3778416" y="5024800"/>
            <a:ext cx="825195" cy="720000"/>
            <a:chOff x="3778416" y="5024800"/>
            <a:chExt cx="825195" cy="720000"/>
          </a:xfrm>
        </p:grpSpPr>
        <p:sp>
          <p:nvSpPr>
            <p:cNvPr id="49" name="椭圆 50">
              <a:extLst>
                <a:ext uri="{FF2B5EF4-FFF2-40B4-BE49-F238E27FC236}">
                  <a16:creationId xmlns:a16="http://schemas.microsoft.com/office/drawing/2014/main" id="{5584C3AC-B4CE-4391-BCDD-EB5095B569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06128" y="5024800"/>
              <a:ext cx="720000" cy="720000"/>
            </a:xfrm>
            <a:prstGeom prst="ellipse">
              <a:avLst/>
            </a:prstGeom>
            <a:solidFill>
              <a:srgbClr val="E7EEF4"/>
            </a:solidFill>
            <a:ln w="25400">
              <a:solidFill>
                <a:srgbClr val="5B727D"/>
              </a:solidFill>
            </a:ln>
            <a:effectLst>
              <a:outerShdw blurRad="1905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/>
            </a:p>
          </p:txBody>
        </p:sp>
        <p:sp>
          <p:nvSpPr>
            <p:cNvPr id="50" name="文本框 51">
              <a:extLst>
                <a:ext uri="{FF2B5EF4-FFF2-40B4-BE49-F238E27FC236}">
                  <a16:creationId xmlns:a16="http://schemas.microsoft.com/office/drawing/2014/main" id="{895931D5-993C-42BD-BBAC-0805CCD7EFAF}"/>
                </a:ext>
              </a:extLst>
            </p:cNvPr>
            <p:cNvSpPr txBox="1"/>
            <p:nvPr/>
          </p:nvSpPr>
          <p:spPr>
            <a:xfrm>
              <a:off x="3778416" y="5172733"/>
              <a:ext cx="82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374A5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大二</a:t>
              </a:r>
              <a:endParaRPr lang="zh-CN" altLang="en-US" sz="2400" b="1" dirty="0">
                <a:solidFill>
                  <a:srgbClr val="374A5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组合 52">
            <a:extLst>
              <a:ext uri="{FF2B5EF4-FFF2-40B4-BE49-F238E27FC236}">
                <a16:creationId xmlns:a16="http://schemas.microsoft.com/office/drawing/2014/main" id="{2D921EBA-4030-414D-A55B-E061423EF302}"/>
              </a:ext>
            </a:extLst>
          </p:cNvPr>
          <p:cNvGrpSpPr/>
          <p:nvPr/>
        </p:nvGrpSpPr>
        <p:grpSpPr>
          <a:xfrm>
            <a:off x="7273228" y="2294300"/>
            <a:ext cx="885471" cy="720000"/>
            <a:chOff x="7273228" y="2294300"/>
            <a:chExt cx="885471" cy="720000"/>
          </a:xfrm>
        </p:grpSpPr>
        <p:sp>
          <p:nvSpPr>
            <p:cNvPr id="52" name="椭圆 53">
              <a:extLst>
                <a:ext uri="{FF2B5EF4-FFF2-40B4-BE49-F238E27FC236}">
                  <a16:creationId xmlns:a16="http://schemas.microsoft.com/office/drawing/2014/main" id="{2746C201-E11A-43E4-A30F-60FB033DF3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3228" y="2294300"/>
              <a:ext cx="720000" cy="720000"/>
            </a:xfrm>
            <a:prstGeom prst="ellipse">
              <a:avLst/>
            </a:prstGeom>
            <a:solidFill>
              <a:srgbClr val="E7EEF4"/>
            </a:solidFill>
            <a:ln w="25400">
              <a:solidFill>
                <a:srgbClr val="5B727D"/>
              </a:solidFill>
            </a:ln>
            <a:effectLst>
              <a:outerShdw blurRad="1905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3" name="文本框 54">
              <a:extLst>
                <a:ext uri="{FF2B5EF4-FFF2-40B4-BE49-F238E27FC236}">
                  <a16:creationId xmlns:a16="http://schemas.microsoft.com/office/drawing/2014/main" id="{C8A7BB6C-D8B9-489E-B076-6DBA1540A0B1}"/>
                </a:ext>
              </a:extLst>
            </p:cNvPr>
            <p:cNvSpPr txBox="1"/>
            <p:nvPr/>
          </p:nvSpPr>
          <p:spPr>
            <a:xfrm>
              <a:off x="7282314" y="2423466"/>
              <a:ext cx="8763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374A5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大四</a:t>
              </a:r>
              <a:endParaRPr lang="zh-CN" altLang="en-US" sz="2400" b="1" dirty="0">
                <a:solidFill>
                  <a:srgbClr val="374A5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组合 55">
            <a:extLst>
              <a:ext uri="{FF2B5EF4-FFF2-40B4-BE49-F238E27FC236}">
                <a16:creationId xmlns:a16="http://schemas.microsoft.com/office/drawing/2014/main" id="{23DCC0DF-36E5-498D-8C0B-8376A37F56EF}"/>
              </a:ext>
            </a:extLst>
          </p:cNvPr>
          <p:cNvGrpSpPr/>
          <p:nvPr/>
        </p:nvGrpSpPr>
        <p:grpSpPr>
          <a:xfrm>
            <a:off x="7273227" y="5024800"/>
            <a:ext cx="885471" cy="720000"/>
            <a:chOff x="7273227" y="5024800"/>
            <a:chExt cx="885471" cy="720000"/>
          </a:xfrm>
        </p:grpSpPr>
        <p:sp>
          <p:nvSpPr>
            <p:cNvPr id="55" name="椭圆 56">
              <a:extLst>
                <a:ext uri="{FF2B5EF4-FFF2-40B4-BE49-F238E27FC236}">
                  <a16:creationId xmlns:a16="http://schemas.microsoft.com/office/drawing/2014/main" id="{FE23A54D-E4D1-4C58-BE82-EC5EC4ABA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3228" y="5024800"/>
              <a:ext cx="720000" cy="720000"/>
            </a:xfrm>
            <a:prstGeom prst="ellipse">
              <a:avLst/>
            </a:prstGeom>
            <a:solidFill>
              <a:srgbClr val="E7EEF4"/>
            </a:solidFill>
            <a:ln w="25400">
              <a:solidFill>
                <a:srgbClr val="5B727D"/>
              </a:solidFill>
            </a:ln>
            <a:effectLst>
              <a:outerShdw blurRad="1905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6" name="文本框 57">
              <a:extLst>
                <a:ext uri="{FF2B5EF4-FFF2-40B4-BE49-F238E27FC236}">
                  <a16:creationId xmlns:a16="http://schemas.microsoft.com/office/drawing/2014/main" id="{8608D829-523D-4945-9847-CBF24D72118E}"/>
                </a:ext>
              </a:extLst>
            </p:cNvPr>
            <p:cNvSpPr txBox="1"/>
            <p:nvPr/>
          </p:nvSpPr>
          <p:spPr>
            <a:xfrm>
              <a:off x="7273227" y="5172732"/>
              <a:ext cx="885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374A5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大三</a:t>
              </a:r>
              <a:endParaRPr lang="zh-CN" altLang="en-US" sz="2400" b="1" dirty="0">
                <a:solidFill>
                  <a:srgbClr val="374A5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57" name="文本框 58">
            <a:extLst>
              <a:ext uri="{FF2B5EF4-FFF2-40B4-BE49-F238E27FC236}">
                <a16:creationId xmlns:a16="http://schemas.microsoft.com/office/drawing/2014/main" id="{81D730DA-759E-405C-913C-DF2CF40A2F3E}"/>
              </a:ext>
            </a:extLst>
          </p:cNvPr>
          <p:cNvSpPr txBox="1"/>
          <p:nvPr/>
        </p:nvSpPr>
        <p:spPr>
          <a:xfrm>
            <a:off x="2020539" y="1412196"/>
            <a:ext cx="1107996" cy="36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Autofit/>
          </a:bodyPr>
          <a:lstStyle>
            <a:defPPr>
              <a:defRPr lang="zh-CN"/>
            </a:defPPr>
            <a:lvl1pPr defTabSz="9143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799" b="1">
                <a:solidFill>
                  <a:srgbClr val="076EA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pPr lvl="0"/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大一體驗</a:t>
            </a:r>
            <a:r>
              <a:rPr lang="zh-TW" altLang="en-US" sz="28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探索階段</a:t>
            </a:r>
            <a:endParaRPr lang="zh-TW" altLang="en-US" sz="28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本框 59">
            <a:extLst>
              <a:ext uri="{FF2B5EF4-FFF2-40B4-BE49-F238E27FC236}">
                <a16:creationId xmlns:a16="http://schemas.microsoft.com/office/drawing/2014/main" id="{F16442BA-9E94-4731-BDA2-2320B844643A}"/>
              </a:ext>
            </a:extLst>
          </p:cNvPr>
          <p:cNvSpPr txBox="1"/>
          <p:nvPr/>
        </p:nvSpPr>
        <p:spPr>
          <a:xfrm>
            <a:off x="670560" y="4408800"/>
            <a:ext cx="2329610" cy="36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Autofit/>
          </a:bodyPr>
          <a:lstStyle>
            <a:defPPr>
              <a:defRPr lang="zh-CN"/>
            </a:defPPr>
            <a:lvl1pPr defTabSz="9143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799" b="1">
                <a:solidFill>
                  <a:srgbClr val="076EA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大二理論入門階段</a:t>
            </a:r>
          </a:p>
        </p:txBody>
      </p:sp>
      <p:sp>
        <p:nvSpPr>
          <p:cNvPr id="59" name="文本框 60">
            <a:extLst>
              <a:ext uri="{FF2B5EF4-FFF2-40B4-BE49-F238E27FC236}">
                <a16:creationId xmlns:a16="http://schemas.microsoft.com/office/drawing/2014/main" id="{26E1AD53-99F9-43F8-A490-9CCD14DE0E0A}"/>
              </a:ext>
            </a:extLst>
          </p:cNvPr>
          <p:cNvSpPr txBox="1"/>
          <p:nvPr/>
        </p:nvSpPr>
        <p:spPr>
          <a:xfrm>
            <a:off x="8253824" y="4484502"/>
            <a:ext cx="1107996" cy="36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Autofit/>
          </a:bodyPr>
          <a:lstStyle>
            <a:defPPr>
              <a:defRPr lang="zh-CN"/>
            </a:defPPr>
            <a:lvl1pPr defTabSz="9143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799" b="1">
                <a:solidFill>
                  <a:srgbClr val="076EA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大三深入實</a:t>
            </a:r>
            <a:r>
              <a:rPr lang="zh-TW" altLang="en-US" sz="28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作階段</a:t>
            </a:r>
            <a:endParaRPr lang="zh-TW" altLang="en-US" sz="28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本框 61">
            <a:extLst>
              <a:ext uri="{FF2B5EF4-FFF2-40B4-BE49-F238E27FC236}">
                <a16:creationId xmlns:a16="http://schemas.microsoft.com/office/drawing/2014/main" id="{3D1083BE-2730-42D4-B9B0-2529A1C7282B}"/>
              </a:ext>
            </a:extLst>
          </p:cNvPr>
          <p:cNvSpPr txBox="1"/>
          <p:nvPr/>
        </p:nvSpPr>
        <p:spPr>
          <a:xfrm>
            <a:off x="7435671" y="1791348"/>
            <a:ext cx="4756329" cy="36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Autofit/>
          </a:bodyPr>
          <a:lstStyle>
            <a:defPPr>
              <a:defRPr lang="zh-CN"/>
            </a:defPPr>
            <a:lvl1pPr defTabSz="9143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799" b="1">
                <a:solidFill>
                  <a:srgbClr val="076EA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大四菁英</a:t>
            </a:r>
            <a:r>
              <a:rPr lang="zh-TW" altLang="en-US" sz="28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實習與成果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實踐階段 </a:t>
            </a:r>
          </a:p>
        </p:txBody>
      </p:sp>
      <p:sp>
        <p:nvSpPr>
          <p:cNvPr id="61" name="TextBox 77">
            <a:extLst>
              <a:ext uri="{FF2B5EF4-FFF2-40B4-BE49-F238E27FC236}">
                <a16:creationId xmlns:a16="http://schemas.microsoft.com/office/drawing/2014/main" id="{0AA8EFC4-1746-4BE5-9259-CB16E703E97D}"/>
              </a:ext>
            </a:extLst>
          </p:cNvPr>
          <p:cNvSpPr txBox="1"/>
          <p:nvPr/>
        </p:nvSpPr>
        <p:spPr>
          <a:xfrm>
            <a:off x="114300" y="1915636"/>
            <a:ext cx="3428050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 defTabSz="914377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熟悉環境、認識課程、社團</a:t>
            </a:r>
            <a:r>
              <a:rPr lang="en-US" altLang="zh-TW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系學會活動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摸索各老師的專業</a:t>
            </a:r>
          </a:p>
        </p:txBody>
      </p:sp>
      <p:sp>
        <p:nvSpPr>
          <p:cNvPr id="62" name="TextBox 77">
            <a:extLst>
              <a:ext uri="{FF2B5EF4-FFF2-40B4-BE49-F238E27FC236}">
                <a16:creationId xmlns:a16="http://schemas.microsoft.com/office/drawing/2014/main" id="{DCC9FDA1-57EC-438F-AC58-7C8E903ECABF}"/>
              </a:ext>
            </a:extLst>
          </p:cNvPr>
          <p:cNvSpPr txBox="1"/>
          <p:nvPr/>
        </p:nvSpPr>
        <p:spPr>
          <a:xfrm>
            <a:off x="457899" y="4849568"/>
            <a:ext cx="2868551" cy="15696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 defTabSz="914377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修習專業課程。與老師專業連結，爭取參與計畫案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擔任系學會幹部</a:t>
            </a:r>
          </a:p>
        </p:txBody>
      </p:sp>
      <p:sp>
        <p:nvSpPr>
          <p:cNvPr id="63" name="TextBox 77">
            <a:extLst>
              <a:ext uri="{FF2B5EF4-FFF2-40B4-BE49-F238E27FC236}">
                <a16:creationId xmlns:a16="http://schemas.microsoft.com/office/drawing/2014/main" id="{15935FAA-4E2E-46F6-898D-484B357D000D}"/>
              </a:ext>
            </a:extLst>
          </p:cNvPr>
          <p:cNvSpPr txBox="1"/>
          <p:nvPr/>
        </p:nvSpPr>
        <p:spPr>
          <a:xfrm>
            <a:off x="8229660" y="4945264"/>
            <a:ext cx="3150146" cy="15696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 defTabSz="914377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參加競賽、參加研討會、創新與專利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深入的</a:t>
            </a:r>
            <a:r>
              <a:rPr lang="en-US" altLang="zh-TW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PBL</a:t>
            </a: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式學習，參與人才培育計畫</a:t>
            </a:r>
          </a:p>
        </p:txBody>
      </p:sp>
      <p:sp>
        <p:nvSpPr>
          <p:cNvPr id="64" name="TextBox 77">
            <a:extLst>
              <a:ext uri="{FF2B5EF4-FFF2-40B4-BE49-F238E27FC236}">
                <a16:creationId xmlns:a16="http://schemas.microsoft.com/office/drawing/2014/main" id="{CC78A65A-E876-49A9-8787-CEA424AF0BBD}"/>
              </a:ext>
            </a:extLst>
          </p:cNvPr>
          <p:cNvSpPr txBox="1"/>
          <p:nvPr/>
        </p:nvSpPr>
        <p:spPr>
          <a:xfrm>
            <a:off x="8229660" y="2278320"/>
            <a:ext cx="3150146" cy="8309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 defTabSz="914377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研究所</a:t>
            </a:r>
            <a:r>
              <a:rPr lang="en-US" altLang="zh-TW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全學年實習</a:t>
            </a:r>
          </a:p>
        </p:txBody>
      </p:sp>
    </p:spTree>
    <p:extLst>
      <p:ext uri="{BB962C8B-B14F-4D97-AF65-F5344CB8AC3E}">
        <p14:creationId xmlns:p14="http://schemas.microsoft.com/office/powerpoint/2010/main" val="42569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350"/>
                            </p:stCondLst>
                            <p:childTnLst>
                              <p:par>
                                <p:cTn id="8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44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10490</TotalTime>
  <Words>629</Words>
  <Application>Microsoft Office PowerPoint</Application>
  <PresentationFormat>寬螢幕</PresentationFormat>
  <Paragraphs>147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1" baseType="lpstr">
      <vt:lpstr>微软雅黑</vt:lpstr>
      <vt:lpstr>宋体</vt:lpstr>
      <vt:lpstr>方正兰亭纤黑_GBK</vt:lpstr>
      <vt:lpstr>微軟正黑體</vt:lpstr>
      <vt:lpstr>新細明體</vt:lpstr>
      <vt:lpstr>Arial</vt:lpstr>
      <vt:lpstr>Calibri</vt:lpstr>
      <vt:lpstr>Calibri Light</vt:lpstr>
      <vt:lpstr>Impact</vt:lpstr>
      <vt:lpstr>Times New Roman</vt:lpstr>
      <vt:lpstr>Wingdings</vt:lpstr>
      <vt:lpstr>第一PPT，www.1ppt.com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Clara Lee</cp:lastModifiedBy>
  <cp:revision>402</cp:revision>
  <cp:lastPrinted>2019-10-07T08:46:03Z</cp:lastPrinted>
  <dcterms:created xsi:type="dcterms:W3CDTF">2015-12-17T09:50:40Z</dcterms:created>
  <dcterms:modified xsi:type="dcterms:W3CDTF">2020-10-21T03:35:01Z</dcterms:modified>
</cp:coreProperties>
</file>