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1" r:id="rId1"/>
  </p:sldMasterIdLst>
  <p:notesMasterIdLst>
    <p:notesMasterId r:id="rId3"/>
  </p:notesMasterIdLst>
  <p:handoutMasterIdLst>
    <p:handoutMasterId r:id="rId4"/>
  </p:handoutMasterIdLst>
  <p:sldIdLst>
    <p:sldId id="495" r:id="rId2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DBED569-4797-4DF1-A0F4-6AAB3CD982D8}" styleName="淺色樣式 3 - 輔色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8FB837D-C827-4EFA-A057-4D05807E0F7C}" styleName="佈景主題樣式 1 - 輔色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0E3FDE45-AF77-4B5C-9715-49D594BDF05E}" styleName="淺色樣式 1 - 輔色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429" autoAdjust="0"/>
    <p:restoredTop sz="94660"/>
  </p:normalViewPr>
  <p:slideViewPr>
    <p:cSldViewPr>
      <p:cViewPr varScale="1">
        <p:scale>
          <a:sx n="83" d="100"/>
          <a:sy n="83" d="100"/>
        </p:scale>
        <p:origin x="882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8" d="100"/>
          <a:sy n="78" d="100"/>
        </p:scale>
        <p:origin x="-2154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41D0C2E-FFA2-4937-9CE9-A77798F4AA6A}" type="doc">
      <dgm:prSet loTypeId="urn:microsoft.com/office/officeart/2005/8/layout/radial6" loCatId="cycle" qsTypeId="urn:microsoft.com/office/officeart/2005/8/quickstyle/simple1#2" qsCatId="simple" csTypeId="urn:microsoft.com/office/officeart/2005/8/colors/accent1_2#1" csCatId="accent1" phldr="1"/>
      <dgm:spPr/>
      <dgm:t>
        <a:bodyPr/>
        <a:lstStyle/>
        <a:p>
          <a:endParaRPr lang="zh-TW" altLang="en-US"/>
        </a:p>
      </dgm:t>
    </dgm:pt>
    <dgm:pt modelId="{7E6FBA1D-A237-4308-A016-4B8D0D43C8B2}">
      <dgm:prSet phldrT="[文字]" custT="1"/>
      <dgm:spPr>
        <a:solidFill>
          <a:srgbClr val="C00000"/>
        </a:solidFill>
      </dgm:spPr>
      <dgm:t>
        <a:bodyPr/>
        <a:lstStyle/>
        <a:p>
          <a:r>
            <a:rPr lang="zh-TW" altLang="en-US" sz="24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永續</a:t>
          </a:r>
          <a:endParaRPr lang="en-US" altLang="zh-TW" sz="2400" b="1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r>
            <a:rPr lang="zh-TW" altLang="en-US" sz="24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發展</a:t>
          </a:r>
          <a:endParaRPr lang="zh-TW" altLang="en-US" sz="24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ACCA943-3D91-4CED-81CD-23B78A375E35}" type="parTrans" cxnId="{DF9E8C49-4280-4BAE-AE45-9CD1CF2FAECE}">
      <dgm:prSet/>
      <dgm:spPr/>
      <dgm:t>
        <a:bodyPr/>
        <a:lstStyle/>
        <a:p>
          <a:endParaRPr lang="zh-TW" altLang="en-US"/>
        </a:p>
      </dgm:t>
    </dgm:pt>
    <dgm:pt modelId="{580B11B0-4E77-4260-B37F-C42E3DAC9929}" type="sibTrans" cxnId="{DF9E8C49-4280-4BAE-AE45-9CD1CF2FAECE}">
      <dgm:prSet/>
      <dgm:spPr/>
      <dgm:t>
        <a:bodyPr/>
        <a:lstStyle/>
        <a:p>
          <a:endParaRPr lang="zh-TW" altLang="en-US"/>
        </a:p>
      </dgm:t>
    </dgm:pt>
    <dgm:pt modelId="{2ADB10E4-11C3-4549-97F8-F012106E1DF6}">
      <dgm:prSet phldrT="[文字]" custT="1"/>
      <dgm:spPr>
        <a:solidFill>
          <a:srgbClr val="7030A0"/>
        </a:solidFill>
      </dgm:spPr>
      <dgm:t>
        <a:bodyPr/>
        <a:lstStyle/>
        <a:p>
          <a:r>
            <a:rPr lang="zh-TW" altLang="en-US" sz="2400" b="1" dirty="0" smtClean="0"/>
            <a:t>專業分組</a:t>
          </a:r>
          <a:endParaRPr lang="en-US" altLang="zh-TW" sz="2400" b="1" dirty="0" smtClean="0"/>
        </a:p>
        <a:p>
          <a:r>
            <a:rPr lang="zh-TW" altLang="en-US" sz="2400" b="1" dirty="0" smtClean="0"/>
            <a:t>多元學習</a:t>
          </a:r>
          <a:endParaRPr lang="zh-TW" altLang="en-US" sz="2400" b="1" dirty="0"/>
        </a:p>
      </dgm:t>
    </dgm:pt>
    <dgm:pt modelId="{536474F4-2CF8-45F4-B182-8B9C9B0F3DB1}" type="parTrans" cxnId="{A9B72878-A7F3-4769-B5A7-6BC34EF2D750}">
      <dgm:prSet/>
      <dgm:spPr/>
      <dgm:t>
        <a:bodyPr/>
        <a:lstStyle/>
        <a:p>
          <a:endParaRPr lang="zh-TW" altLang="en-US"/>
        </a:p>
      </dgm:t>
    </dgm:pt>
    <dgm:pt modelId="{77DC3B74-ECA0-48D9-9A45-DD47263690DE}" type="sibTrans" cxnId="{A9B72878-A7F3-4769-B5A7-6BC34EF2D750}">
      <dgm:prSet/>
      <dgm:spPr/>
      <dgm:t>
        <a:bodyPr/>
        <a:lstStyle/>
        <a:p>
          <a:endParaRPr lang="zh-TW" altLang="en-US"/>
        </a:p>
      </dgm:t>
    </dgm:pt>
    <dgm:pt modelId="{2913A745-9E3E-4523-8889-FF3BF0BA90F0}">
      <dgm:prSet phldrT="[文字]" custT="1"/>
      <dgm:spPr/>
      <dgm:t>
        <a:bodyPr/>
        <a:lstStyle/>
        <a:p>
          <a:r>
            <a:rPr lang="zh-TW" altLang="en-US" sz="2400" b="1" dirty="0" smtClean="0"/>
            <a:t>全年實習</a:t>
          </a:r>
          <a:endParaRPr lang="en-US" altLang="zh-TW" sz="2400" b="1" dirty="0" smtClean="0"/>
        </a:p>
        <a:p>
          <a:r>
            <a:rPr lang="zh-TW" altLang="en-US" sz="2400" b="1" dirty="0" smtClean="0"/>
            <a:t>接軌產業</a:t>
          </a:r>
          <a:endParaRPr lang="zh-TW" altLang="en-US" sz="2400" b="1" dirty="0"/>
        </a:p>
      </dgm:t>
    </dgm:pt>
    <dgm:pt modelId="{A16275F8-F795-4CFB-9732-4661DB4849E4}" type="parTrans" cxnId="{1AD54368-CD7E-41B4-89BD-6756F4CB0BEA}">
      <dgm:prSet/>
      <dgm:spPr/>
      <dgm:t>
        <a:bodyPr/>
        <a:lstStyle/>
        <a:p>
          <a:endParaRPr lang="zh-TW" altLang="en-US"/>
        </a:p>
      </dgm:t>
    </dgm:pt>
    <dgm:pt modelId="{AFD70B23-EA1D-4060-A941-4700017D6B9B}" type="sibTrans" cxnId="{1AD54368-CD7E-41B4-89BD-6756F4CB0BEA}">
      <dgm:prSet/>
      <dgm:spPr/>
      <dgm:t>
        <a:bodyPr/>
        <a:lstStyle/>
        <a:p>
          <a:endParaRPr lang="zh-TW" altLang="en-US"/>
        </a:p>
      </dgm:t>
    </dgm:pt>
    <dgm:pt modelId="{DA4B02E8-64DF-4B80-8ACB-8D3E69699755}">
      <dgm:prSet phldrT="[文字]" custT="1"/>
      <dgm:spPr>
        <a:solidFill>
          <a:srgbClr val="7030A0"/>
        </a:solidFill>
      </dgm:spPr>
      <dgm:t>
        <a:bodyPr/>
        <a:lstStyle/>
        <a:p>
          <a:r>
            <a:rPr lang="zh-TW" altLang="en-US" sz="2400" b="1" dirty="0" smtClean="0"/>
            <a:t>掌握地利</a:t>
          </a:r>
          <a:endParaRPr lang="en-US" altLang="zh-TW" sz="2400" b="1" dirty="0" smtClean="0"/>
        </a:p>
        <a:p>
          <a:r>
            <a:rPr lang="zh-TW" altLang="en-US" sz="2400" b="1" dirty="0" smtClean="0"/>
            <a:t>深耕航服</a:t>
          </a:r>
          <a:endParaRPr lang="zh-TW" altLang="en-US" sz="2400" b="1" dirty="0"/>
        </a:p>
      </dgm:t>
    </dgm:pt>
    <dgm:pt modelId="{6F8E4FA2-4366-482F-9D73-7F5E21D8BB46}" type="parTrans" cxnId="{DF0F2B8F-0678-4FE1-8A09-8450B94A91C0}">
      <dgm:prSet/>
      <dgm:spPr/>
      <dgm:t>
        <a:bodyPr/>
        <a:lstStyle/>
        <a:p>
          <a:endParaRPr lang="zh-TW" altLang="en-US"/>
        </a:p>
      </dgm:t>
    </dgm:pt>
    <dgm:pt modelId="{9FF1483A-DEA5-4A35-B469-9AD6B5AA7373}" type="sibTrans" cxnId="{DF0F2B8F-0678-4FE1-8A09-8450B94A91C0}">
      <dgm:prSet/>
      <dgm:spPr/>
      <dgm:t>
        <a:bodyPr/>
        <a:lstStyle/>
        <a:p>
          <a:endParaRPr lang="zh-TW" altLang="en-US"/>
        </a:p>
      </dgm:t>
    </dgm:pt>
    <dgm:pt modelId="{2867F580-4175-4922-AE40-78494A1A370F}">
      <dgm:prSet phldrT="[文字]" custT="1"/>
      <dgm:spPr/>
      <dgm:t>
        <a:bodyPr/>
        <a:lstStyle/>
        <a:p>
          <a:r>
            <a:rPr lang="zh-TW" altLang="en-US" sz="2400" b="1" dirty="0" smtClean="0"/>
            <a:t>日本實習</a:t>
          </a:r>
          <a:endParaRPr lang="en-US" altLang="zh-TW" sz="2400" b="1" dirty="0" smtClean="0"/>
        </a:p>
        <a:p>
          <a:r>
            <a:rPr lang="zh-TW" altLang="en-US" sz="2400" b="1" dirty="0" smtClean="0"/>
            <a:t>築夢踏實</a:t>
          </a:r>
          <a:endParaRPr lang="zh-TW" altLang="en-US" sz="2400" b="1" dirty="0"/>
        </a:p>
      </dgm:t>
    </dgm:pt>
    <dgm:pt modelId="{1D60B952-3A24-4014-BCCD-7EFA72011985}" type="parTrans" cxnId="{904B4DCF-4525-4F9A-8E48-144C01043338}">
      <dgm:prSet/>
      <dgm:spPr/>
      <dgm:t>
        <a:bodyPr/>
        <a:lstStyle/>
        <a:p>
          <a:endParaRPr lang="zh-TW" altLang="en-US"/>
        </a:p>
      </dgm:t>
    </dgm:pt>
    <dgm:pt modelId="{936D1734-7889-40A3-A485-70B278B43628}" type="sibTrans" cxnId="{904B4DCF-4525-4F9A-8E48-144C01043338}">
      <dgm:prSet/>
      <dgm:spPr/>
      <dgm:t>
        <a:bodyPr/>
        <a:lstStyle/>
        <a:p>
          <a:endParaRPr lang="zh-TW" altLang="en-US"/>
        </a:p>
      </dgm:t>
    </dgm:pt>
    <dgm:pt modelId="{FAD5CAF2-0DF7-4861-BCC6-FD9910EAE6DC}" type="pres">
      <dgm:prSet presAssocID="{B41D0C2E-FFA2-4937-9CE9-A77798F4AA6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DFC7468-40F5-4B16-8BF9-27989F84D6D1}" type="pres">
      <dgm:prSet presAssocID="{7E6FBA1D-A237-4308-A016-4B8D0D43C8B2}" presName="centerShape" presStyleLbl="node0" presStyleIdx="0" presStyleCnt="1"/>
      <dgm:spPr/>
      <dgm:t>
        <a:bodyPr/>
        <a:lstStyle/>
        <a:p>
          <a:endParaRPr lang="zh-TW" altLang="en-US"/>
        </a:p>
      </dgm:t>
    </dgm:pt>
    <dgm:pt modelId="{DE884437-ACCD-4714-9642-9AB9DC9D2814}" type="pres">
      <dgm:prSet presAssocID="{2ADB10E4-11C3-4549-97F8-F012106E1DF6}" presName="node" presStyleLbl="node1" presStyleIdx="0" presStyleCnt="4" custScaleX="24081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45A3017-EA6C-4598-96CC-87BA0948AA92}" type="pres">
      <dgm:prSet presAssocID="{2ADB10E4-11C3-4549-97F8-F012106E1DF6}" presName="dummy" presStyleCnt="0"/>
      <dgm:spPr/>
    </dgm:pt>
    <dgm:pt modelId="{C013122A-37AC-4E59-A3A5-618CFAC793C7}" type="pres">
      <dgm:prSet presAssocID="{77DC3B74-ECA0-48D9-9A45-DD47263690DE}" presName="sibTrans" presStyleLbl="sibTrans2D1" presStyleIdx="0" presStyleCnt="4"/>
      <dgm:spPr/>
      <dgm:t>
        <a:bodyPr/>
        <a:lstStyle/>
        <a:p>
          <a:endParaRPr lang="zh-TW" altLang="en-US"/>
        </a:p>
      </dgm:t>
    </dgm:pt>
    <dgm:pt modelId="{83E1289B-CCA3-46F8-957E-40253CE67134}" type="pres">
      <dgm:prSet presAssocID="{2913A745-9E3E-4523-8889-FF3BF0BA90F0}" presName="node" presStyleLbl="node1" presStyleIdx="1" presStyleCnt="4" custScaleX="207602" custRadScaleRad="146387" custRadScaleInc="30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6D41C59-1B34-459F-8D3B-95C0BFA220CD}" type="pres">
      <dgm:prSet presAssocID="{2913A745-9E3E-4523-8889-FF3BF0BA90F0}" presName="dummy" presStyleCnt="0"/>
      <dgm:spPr/>
    </dgm:pt>
    <dgm:pt modelId="{F997D5EA-8627-4844-9A93-0E824EC96371}" type="pres">
      <dgm:prSet presAssocID="{AFD70B23-EA1D-4060-A941-4700017D6B9B}" presName="sibTrans" presStyleLbl="sibTrans2D1" presStyleIdx="1" presStyleCnt="4"/>
      <dgm:spPr/>
      <dgm:t>
        <a:bodyPr/>
        <a:lstStyle/>
        <a:p>
          <a:endParaRPr lang="zh-TW" altLang="en-US"/>
        </a:p>
      </dgm:t>
    </dgm:pt>
    <dgm:pt modelId="{274320C2-E839-4020-9AA0-35AC6BA41BCD}" type="pres">
      <dgm:prSet presAssocID="{DA4B02E8-64DF-4B80-8ACB-8D3E69699755}" presName="node" presStyleLbl="node1" presStyleIdx="2" presStyleCnt="4" custScaleX="25903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09EEB6C-C756-4D94-91A7-220584D05AE9}" type="pres">
      <dgm:prSet presAssocID="{DA4B02E8-64DF-4B80-8ACB-8D3E69699755}" presName="dummy" presStyleCnt="0"/>
      <dgm:spPr/>
    </dgm:pt>
    <dgm:pt modelId="{6DD5E096-6A88-4894-BC86-3C3E0A364B5C}" type="pres">
      <dgm:prSet presAssocID="{9FF1483A-DEA5-4A35-B469-9AD6B5AA7373}" presName="sibTrans" presStyleLbl="sibTrans2D1" presStyleIdx="2" presStyleCnt="4"/>
      <dgm:spPr/>
      <dgm:t>
        <a:bodyPr/>
        <a:lstStyle/>
        <a:p>
          <a:endParaRPr lang="zh-TW" altLang="en-US"/>
        </a:p>
      </dgm:t>
    </dgm:pt>
    <dgm:pt modelId="{E387246C-DD04-41B0-9548-2AF0FAE05528}" type="pres">
      <dgm:prSet presAssocID="{2867F580-4175-4922-AE40-78494A1A370F}" presName="node" presStyleLbl="node1" presStyleIdx="3" presStyleCnt="4" custScaleX="193788" custRadScaleRad="162035" custRadScaleInc="-27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4A3C400-06D8-4A30-B662-EE39985BADBD}" type="pres">
      <dgm:prSet presAssocID="{2867F580-4175-4922-AE40-78494A1A370F}" presName="dummy" presStyleCnt="0"/>
      <dgm:spPr/>
    </dgm:pt>
    <dgm:pt modelId="{41027A56-4EFB-4994-B8B5-DF70EDE7C14A}" type="pres">
      <dgm:prSet presAssocID="{936D1734-7889-40A3-A485-70B278B43628}" presName="sibTrans" presStyleLbl="sibTrans2D1" presStyleIdx="3" presStyleCnt="4"/>
      <dgm:spPr/>
      <dgm:t>
        <a:bodyPr/>
        <a:lstStyle/>
        <a:p>
          <a:endParaRPr lang="zh-TW" altLang="en-US"/>
        </a:p>
      </dgm:t>
    </dgm:pt>
  </dgm:ptLst>
  <dgm:cxnLst>
    <dgm:cxn modelId="{DF0F2B8F-0678-4FE1-8A09-8450B94A91C0}" srcId="{7E6FBA1D-A237-4308-A016-4B8D0D43C8B2}" destId="{DA4B02E8-64DF-4B80-8ACB-8D3E69699755}" srcOrd="2" destOrd="0" parTransId="{6F8E4FA2-4366-482F-9D73-7F5E21D8BB46}" sibTransId="{9FF1483A-DEA5-4A35-B469-9AD6B5AA7373}"/>
    <dgm:cxn modelId="{655956CB-16E2-4843-8A29-7A745074B17D}" type="presOf" srcId="{2913A745-9E3E-4523-8889-FF3BF0BA90F0}" destId="{83E1289B-CCA3-46F8-957E-40253CE67134}" srcOrd="0" destOrd="0" presId="urn:microsoft.com/office/officeart/2005/8/layout/radial6"/>
    <dgm:cxn modelId="{2EE681E5-8055-4DEE-AACE-EB409596722A}" type="presOf" srcId="{9FF1483A-DEA5-4A35-B469-9AD6B5AA7373}" destId="{6DD5E096-6A88-4894-BC86-3C3E0A364B5C}" srcOrd="0" destOrd="0" presId="urn:microsoft.com/office/officeart/2005/8/layout/radial6"/>
    <dgm:cxn modelId="{1651CC28-5794-4BBF-86B9-97F3352AE3AF}" type="presOf" srcId="{AFD70B23-EA1D-4060-A941-4700017D6B9B}" destId="{F997D5EA-8627-4844-9A93-0E824EC96371}" srcOrd="0" destOrd="0" presId="urn:microsoft.com/office/officeart/2005/8/layout/radial6"/>
    <dgm:cxn modelId="{4E256C9F-C16F-49A3-8AA5-32D7D6A570E4}" type="presOf" srcId="{2ADB10E4-11C3-4549-97F8-F012106E1DF6}" destId="{DE884437-ACCD-4714-9642-9AB9DC9D2814}" srcOrd="0" destOrd="0" presId="urn:microsoft.com/office/officeart/2005/8/layout/radial6"/>
    <dgm:cxn modelId="{74527BF0-C33A-4E4A-A78F-E7B337297DFF}" type="presOf" srcId="{2867F580-4175-4922-AE40-78494A1A370F}" destId="{E387246C-DD04-41B0-9548-2AF0FAE05528}" srcOrd="0" destOrd="0" presId="urn:microsoft.com/office/officeart/2005/8/layout/radial6"/>
    <dgm:cxn modelId="{53F6FCCE-1140-4801-949F-E113E272196E}" type="presOf" srcId="{936D1734-7889-40A3-A485-70B278B43628}" destId="{41027A56-4EFB-4994-B8B5-DF70EDE7C14A}" srcOrd="0" destOrd="0" presId="urn:microsoft.com/office/officeart/2005/8/layout/radial6"/>
    <dgm:cxn modelId="{1AD54368-CD7E-41B4-89BD-6756F4CB0BEA}" srcId="{7E6FBA1D-A237-4308-A016-4B8D0D43C8B2}" destId="{2913A745-9E3E-4523-8889-FF3BF0BA90F0}" srcOrd="1" destOrd="0" parTransId="{A16275F8-F795-4CFB-9732-4661DB4849E4}" sibTransId="{AFD70B23-EA1D-4060-A941-4700017D6B9B}"/>
    <dgm:cxn modelId="{93EBF955-971A-4905-9128-0339BC499F04}" type="presOf" srcId="{DA4B02E8-64DF-4B80-8ACB-8D3E69699755}" destId="{274320C2-E839-4020-9AA0-35AC6BA41BCD}" srcOrd="0" destOrd="0" presId="urn:microsoft.com/office/officeart/2005/8/layout/radial6"/>
    <dgm:cxn modelId="{A9B72878-A7F3-4769-B5A7-6BC34EF2D750}" srcId="{7E6FBA1D-A237-4308-A016-4B8D0D43C8B2}" destId="{2ADB10E4-11C3-4549-97F8-F012106E1DF6}" srcOrd="0" destOrd="0" parTransId="{536474F4-2CF8-45F4-B182-8B9C9B0F3DB1}" sibTransId="{77DC3B74-ECA0-48D9-9A45-DD47263690DE}"/>
    <dgm:cxn modelId="{39300C13-6BDF-4857-83E7-15DB836E33E1}" type="presOf" srcId="{77DC3B74-ECA0-48D9-9A45-DD47263690DE}" destId="{C013122A-37AC-4E59-A3A5-618CFAC793C7}" srcOrd="0" destOrd="0" presId="urn:microsoft.com/office/officeart/2005/8/layout/radial6"/>
    <dgm:cxn modelId="{1888B347-AC28-416D-B051-6054E0E8BA8C}" type="presOf" srcId="{B41D0C2E-FFA2-4937-9CE9-A77798F4AA6A}" destId="{FAD5CAF2-0DF7-4861-BCC6-FD9910EAE6DC}" srcOrd="0" destOrd="0" presId="urn:microsoft.com/office/officeart/2005/8/layout/radial6"/>
    <dgm:cxn modelId="{B353CE65-3578-40A1-8E13-62AB4CAAFC16}" type="presOf" srcId="{7E6FBA1D-A237-4308-A016-4B8D0D43C8B2}" destId="{2DFC7468-40F5-4B16-8BF9-27989F84D6D1}" srcOrd="0" destOrd="0" presId="urn:microsoft.com/office/officeart/2005/8/layout/radial6"/>
    <dgm:cxn modelId="{DF9E8C49-4280-4BAE-AE45-9CD1CF2FAECE}" srcId="{B41D0C2E-FFA2-4937-9CE9-A77798F4AA6A}" destId="{7E6FBA1D-A237-4308-A016-4B8D0D43C8B2}" srcOrd="0" destOrd="0" parTransId="{2ACCA943-3D91-4CED-81CD-23B78A375E35}" sibTransId="{580B11B0-4E77-4260-B37F-C42E3DAC9929}"/>
    <dgm:cxn modelId="{904B4DCF-4525-4F9A-8E48-144C01043338}" srcId="{7E6FBA1D-A237-4308-A016-4B8D0D43C8B2}" destId="{2867F580-4175-4922-AE40-78494A1A370F}" srcOrd="3" destOrd="0" parTransId="{1D60B952-3A24-4014-BCCD-7EFA72011985}" sibTransId="{936D1734-7889-40A3-A485-70B278B43628}"/>
    <dgm:cxn modelId="{F72933BF-8F0F-476C-B02D-A4937303B5F2}" type="presParOf" srcId="{FAD5CAF2-0DF7-4861-BCC6-FD9910EAE6DC}" destId="{2DFC7468-40F5-4B16-8BF9-27989F84D6D1}" srcOrd="0" destOrd="0" presId="urn:microsoft.com/office/officeart/2005/8/layout/radial6"/>
    <dgm:cxn modelId="{C37C3E7B-8DFE-481B-8239-585ECD638498}" type="presParOf" srcId="{FAD5CAF2-0DF7-4861-BCC6-FD9910EAE6DC}" destId="{DE884437-ACCD-4714-9642-9AB9DC9D2814}" srcOrd="1" destOrd="0" presId="urn:microsoft.com/office/officeart/2005/8/layout/radial6"/>
    <dgm:cxn modelId="{A8426162-E786-4A8B-9A49-1EFB90BF6806}" type="presParOf" srcId="{FAD5CAF2-0DF7-4861-BCC6-FD9910EAE6DC}" destId="{545A3017-EA6C-4598-96CC-87BA0948AA92}" srcOrd="2" destOrd="0" presId="urn:microsoft.com/office/officeart/2005/8/layout/radial6"/>
    <dgm:cxn modelId="{C69E1230-5152-484F-BD7A-3043CD785996}" type="presParOf" srcId="{FAD5CAF2-0DF7-4861-BCC6-FD9910EAE6DC}" destId="{C013122A-37AC-4E59-A3A5-618CFAC793C7}" srcOrd="3" destOrd="0" presId="urn:microsoft.com/office/officeart/2005/8/layout/radial6"/>
    <dgm:cxn modelId="{46231CB5-3C8F-42E1-93C5-56A7CDE0E943}" type="presParOf" srcId="{FAD5CAF2-0DF7-4861-BCC6-FD9910EAE6DC}" destId="{83E1289B-CCA3-46F8-957E-40253CE67134}" srcOrd="4" destOrd="0" presId="urn:microsoft.com/office/officeart/2005/8/layout/radial6"/>
    <dgm:cxn modelId="{087CDC2D-291B-4028-907B-907F67504E9A}" type="presParOf" srcId="{FAD5CAF2-0DF7-4861-BCC6-FD9910EAE6DC}" destId="{76D41C59-1B34-459F-8D3B-95C0BFA220CD}" srcOrd="5" destOrd="0" presId="urn:microsoft.com/office/officeart/2005/8/layout/radial6"/>
    <dgm:cxn modelId="{7AA21123-A638-494E-804A-09372D64E638}" type="presParOf" srcId="{FAD5CAF2-0DF7-4861-BCC6-FD9910EAE6DC}" destId="{F997D5EA-8627-4844-9A93-0E824EC96371}" srcOrd="6" destOrd="0" presId="urn:microsoft.com/office/officeart/2005/8/layout/radial6"/>
    <dgm:cxn modelId="{A01405D9-CF98-4767-9A84-5BDC2B1EF275}" type="presParOf" srcId="{FAD5CAF2-0DF7-4861-BCC6-FD9910EAE6DC}" destId="{274320C2-E839-4020-9AA0-35AC6BA41BCD}" srcOrd="7" destOrd="0" presId="urn:microsoft.com/office/officeart/2005/8/layout/radial6"/>
    <dgm:cxn modelId="{F8086234-66CD-48C0-999B-9E4D84C0E2CA}" type="presParOf" srcId="{FAD5CAF2-0DF7-4861-BCC6-FD9910EAE6DC}" destId="{A09EEB6C-C756-4D94-91A7-220584D05AE9}" srcOrd="8" destOrd="0" presId="urn:microsoft.com/office/officeart/2005/8/layout/radial6"/>
    <dgm:cxn modelId="{6AEB7DFD-159F-4E69-8A97-C9FC1D012B84}" type="presParOf" srcId="{FAD5CAF2-0DF7-4861-BCC6-FD9910EAE6DC}" destId="{6DD5E096-6A88-4894-BC86-3C3E0A364B5C}" srcOrd="9" destOrd="0" presId="urn:microsoft.com/office/officeart/2005/8/layout/radial6"/>
    <dgm:cxn modelId="{3B887C08-4937-4288-BCDD-B98E82533B21}" type="presParOf" srcId="{FAD5CAF2-0DF7-4861-BCC6-FD9910EAE6DC}" destId="{E387246C-DD04-41B0-9548-2AF0FAE05528}" srcOrd="10" destOrd="0" presId="urn:microsoft.com/office/officeart/2005/8/layout/radial6"/>
    <dgm:cxn modelId="{BDE07D5A-ED98-4A8F-8817-A7926B5B3797}" type="presParOf" srcId="{FAD5CAF2-0DF7-4861-BCC6-FD9910EAE6DC}" destId="{14A3C400-06D8-4A30-B662-EE39985BADBD}" srcOrd="11" destOrd="0" presId="urn:microsoft.com/office/officeart/2005/8/layout/radial6"/>
    <dgm:cxn modelId="{38A4287C-EF9B-49D0-89A5-F94B0C686807}" type="presParOf" srcId="{FAD5CAF2-0DF7-4861-BCC6-FD9910EAE6DC}" destId="{41027A56-4EFB-4994-B8B5-DF70EDE7C14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027A56-4EFB-4994-B8B5-DF70EDE7C14A}">
      <dsp:nvSpPr>
        <dsp:cNvPr id="0" name=""/>
        <dsp:cNvSpPr/>
      </dsp:nvSpPr>
      <dsp:spPr>
        <a:xfrm>
          <a:off x="1100713" y="382033"/>
          <a:ext cx="3686828" cy="3686828"/>
        </a:xfrm>
        <a:prstGeom prst="blockArc">
          <a:avLst>
            <a:gd name="adj1" fmla="val 10463453"/>
            <a:gd name="adj2" fmla="val 17714102"/>
            <a:gd name="adj3" fmla="val 464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D5E096-6A88-4894-BC86-3C3E0A364B5C}">
      <dsp:nvSpPr>
        <dsp:cNvPr id="0" name=""/>
        <dsp:cNvSpPr/>
      </dsp:nvSpPr>
      <dsp:spPr>
        <a:xfrm>
          <a:off x="1101546" y="725317"/>
          <a:ext cx="3686828" cy="3686828"/>
        </a:xfrm>
        <a:prstGeom prst="blockArc">
          <a:avLst>
            <a:gd name="adj1" fmla="val 3887657"/>
            <a:gd name="adj2" fmla="val 11119855"/>
            <a:gd name="adj3" fmla="val 464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97D5EA-8627-4844-9A93-0E824EC96371}">
      <dsp:nvSpPr>
        <dsp:cNvPr id="0" name=""/>
        <dsp:cNvSpPr/>
      </dsp:nvSpPr>
      <dsp:spPr>
        <a:xfrm>
          <a:off x="2635195" y="725317"/>
          <a:ext cx="3686828" cy="3686828"/>
        </a:xfrm>
        <a:prstGeom prst="blockArc">
          <a:avLst>
            <a:gd name="adj1" fmla="val 21280143"/>
            <a:gd name="adj2" fmla="val 6912343"/>
            <a:gd name="adj3" fmla="val 464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13122A-37AC-4E59-A3A5-618CFAC793C7}">
      <dsp:nvSpPr>
        <dsp:cNvPr id="0" name=""/>
        <dsp:cNvSpPr/>
      </dsp:nvSpPr>
      <dsp:spPr>
        <a:xfrm>
          <a:off x="2636028" y="382033"/>
          <a:ext cx="3686828" cy="3686828"/>
        </a:xfrm>
        <a:prstGeom prst="blockArc">
          <a:avLst>
            <a:gd name="adj1" fmla="val 14685898"/>
            <a:gd name="adj2" fmla="val 336544"/>
            <a:gd name="adj3" fmla="val 464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FC7468-40F5-4B16-8BF9-27989F84D6D1}">
      <dsp:nvSpPr>
        <dsp:cNvPr id="0" name=""/>
        <dsp:cNvSpPr/>
      </dsp:nvSpPr>
      <dsp:spPr>
        <a:xfrm>
          <a:off x="2862446" y="1547947"/>
          <a:ext cx="1698677" cy="1698677"/>
        </a:xfrm>
        <a:prstGeom prst="ellipse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永續</a:t>
          </a:r>
          <a:endParaRPr lang="en-US" altLang="zh-TW" sz="2400" b="1" kern="12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發展</a:t>
          </a:r>
          <a:endParaRPr lang="zh-TW" altLang="en-US" sz="24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111211" y="1796712"/>
        <a:ext cx="1201147" cy="1201147"/>
      </dsp:txXfrm>
    </dsp:sp>
    <dsp:sp modelId="{DE884437-ACCD-4714-9642-9AB9DC9D2814}">
      <dsp:nvSpPr>
        <dsp:cNvPr id="0" name=""/>
        <dsp:cNvSpPr/>
      </dsp:nvSpPr>
      <dsp:spPr>
        <a:xfrm>
          <a:off x="2280068" y="2141"/>
          <a:ext cx="2863433" cy="1189074"/>
        </a:xfrm>
        <a:prstGeom prst="ellipse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專業分組</a:t>
          </a:r>
          <a:endParaRPr lang="en-US" altLang="zh-TW" sz="2400" b="1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多元學習</a:t>
          </a:r>
          <a:endParaRPr lang="zh-TW" altLang="en-US" sz="2400" b="1" kern="1200" dirty="0"/>
        </a:p>
      </dsp:txBody>
      <dsp:txXfrm>
        <a:off x="2699408" y="176277"/>
        <a:ext cx="2024753" cy="840802"/>
      </dsp:txXfrm>
    </dsp:sp>
    <dsp:sp modelId="{83E1289B-CCA3-46F8-957E-40253CE67134}">
      <dsp:nvSpPr>
        <dsp:cNvPr id="0" name=""/>
        <dsp:cNvSpPr/>
      </dsp:nvSpPr>
      <dsp:spPr>
        <a:xfrm>
          <a:off x="5037157" y="1806902"/>
          <a:ext cx="2468542" cy="118907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全年實習</a:t>
          </a:r>
          <a:endParaRPr lang="en-US" altLang="zh-TW" sz="2400" b="1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接軌產業</a:t>
          </a:r>
          <a:endParaRPr lang="zh-TW" altLang="en-US" sz="2400" b="1" kern="1200" dirty="0"/>
        </a:p>
      </dsp:txBody>
      <dsp:txXfrm>
        <a:off x="5398667" y="1981038"/>
        <a:ext cx="1745522" cy="840802"/>
      </dsp:txXfrm>
    </dsp:sp>
    <dsp:sp modelId="{274320C2-E839-4020-9AA0-35AC6BA41BCD}">
      <dsp:nvSpPr>
        <dsp:cNvPr id="0" name=""/>
        <dsp:cNvSpPr/>
      </dsp:nvSpPr>
      <dsp:spPr>
        <a:xfrm>
          <a:off x="2171702" y="3603356"/>
          <a:ext cx="3080166" cy="1189074"/>
        </a:xfrm>
        <a:prstGeom prst="ellipse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掌握地利</a:t>
          </a:r>
          <a:endParaRPr lang="en-US" altLang="zh-TW" sz="2400" b="1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深耕航服</a:t>
          </a:r>
          <a:endParaRPr lang="zh-TW" altLang="en-US" sz="2400" b="1" kern="1200" dirty="0"/>
        </a:p>
      </dsp:txBody>
      <dsp:txXfrm>
        <a:off x="2622782" y="3777492"/>
        <a:ext cx="2178006" cy="840802"/>
      </dsp:txXfrm>
    </dsp:sp>
    <dsp:sp modelId="{E387246C-DD04-41B0-9548-2AF0FAE05528}">
      <dsp:nvSpPr>
        <dsp:cNvPr id="0" name=""/>
        <dsp:cNvSpPr/>
      </dsp:nvSpPr>
      <dsp:spPr>
        <a:xfrm>
          <a:off x="0" y="1806904"/>
          <a:ext cx="2304283" cy="118907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日本實習</a:t>
          </a:r>
          <a:endParaRPr lang="en-US" altLang="zh-TW" sz="2400" b="1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築夢踏實</a:t>
          </a:r>
          <a:endParaRPr lang="zh-TW" altLang="en-US" sz="2400" b="1" kern="1200" dirty="0"/>
        </a:p>
      </dsp:txBody>
      <dsp:txXfrm>
        <a:off x="337454" y="1981040"/>
        <a:ext cx="1629375" cy="8408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56A96BE-C968-4948-A75F-07D533335119}" type="datetimeFigureOut">
              <a:rPr lang="zh-TW" altLang="en-US"/>
              <a:pPr>
                <a:defRPr/>
              </a:pPr>
              <a:t>2020/10/19</a:t>
            </a:fld>
            <a:endParaRPr lang="en-US" altLang="zh-TW"/>
          </a:p>
        </p:txBody>
      </p:sp>
      <p:sp>
        <p:nvSpPr>
          <p:cNvPr id="1136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36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B48F17F-495B-42FA-93D1-0274800C52F1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0321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37AEFB83-C647-4865-AEDF-5804F6E83B9B}" type="datetimeFigureOut">
              <a:rPr lang="zh-TW" altLang="en-US"/>
              <a:pPr>
                <a:defRPr/>
              </a:pPr>
              <a:t>2020/10/19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3D31C15E-30E9-4C16-9D46-44BA5636D7C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6974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資設院\教育部評鑑、訪視\105年度教育部評鑑\校內自評\自評演練\自評主視覺\104學年度僑光評鑑主視覺檔案_給佳倩\簡報2-0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5875" y="26988"/>
            <a:ext cx="9101138" cy="682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3991" y="3554506"/>
            <a:ext cx="4425950" cy="533400"/>
          </a:xfrm>
        </p:spPr>
        <p:txBody>
          <a:bodyPr>
            <a:noAutofit/>
          </a:bodyPr>
          <a:lstStyle>
            <a:lvl1pPr>
              <a:defRPr sz="28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 smtClean="0"/>
              <a:t>按一下以編輯母片標題樣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46BAA7-11DC-4E50-B057-97D9CB5B398C}" type="datetime1">
              <a:rPr lang="zh-TW" altLang="en-US"/>
              <a:pPr>
                <a:defRPr/>
              </a:pPr>
              <a:t>2020/10/19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FB99D8-C305-44A6-BE88-39072976467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資設院\教育部評鑑、訪視\105年度教育部評鑑\校內自評\自評演練\自評主視覺\104學年度僑光評鑑主視覺檔案_給佳倩\簡報2-1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313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C91D6C-EDB9-4E22-AB58-B4C7100BAB19}" type="datetime1">
              <a:rPr lang="zh-TW" altLang="en-US"/>
              <a:pPr>
                <a:defRPr/>
              </a:pPr>
              <a:t>2020/10/19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82E6D-4CA2-48E9-8E05-600D088597D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:\資設院\教育部評鑑、訪視\105年度教育部評鑑\校內自評\自評演練\自評主視覺\104學年度僑光評鑑主視覺檔案_給佳倩\簡報2-1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350" y="-6350"/>
            <a:ext cx="91313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762000"/>
          </a:xfrm>
        </p:spPr>
        <p:txBody>
          <a:bodyPr>
            <a:normAutofit/>
          </a:bodyPr>
          <a:lstStyle>
            <a:lvl1pPr>
              <a:defRPr sz="40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525963"/>
          </a:xfrm>
        </p:spPr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1F4D56-E463-454F-9467-84D7390E32DE}" type="datetime1">
              <a:rPr lang="zh-TW" altLang="en-US"/>
              <a:pPr>
                <a:defRPr/>
              </a:pPr>
              <a:t>2020/10/19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C20977-5ED6-494B-A0BA-DD1F32BB48C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資設院\教育部評鑑、訪視\105年度教育部評鑑\校內自評\自評演練\自評主視覺\104學年度僑光評鑑主視覺檔案_給佳倩\簡報2-2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0638" y="9525"/>
            <a:ext cx="9101137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90EB1-D9B7-42DA-9F86-5BD328612F29}" type="datetime1">
              <a:rPr lang="zh-TW" altLang="en-US"/>
              <a:pPr>
                <a:defRPr/>
              </a:pPr>
              <a:t>2020/10/19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ECF05-5430-4C85-875A-C9EEE56C656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資設院\教育部評鑑、訪視\105年度教育部評鑑\校內自評\自評演練\自評主視覺\104學年度僑光評鑑主視覺檔案_給佳倩\簡報2-2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0638" y="9525"/>
            <a:ext cx="9101137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762000"/>
          </a:xfrm>
        </p:spPr>
        <p:txBody>
          <a:bodyPr>
            <a:normAutofit/>
          </a:bodyPr>
          <a:lstStyle>
            <a:lvl1pPr>
              <a:defRPr sz="40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525963"/>
          </a:xfrm>
        </p:spPr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907CB-14DF-4724-94E7-99BBD6E65CA8}" type="datetime1">
              <a:rPr lang="zh-TW" altLang="en-US"/>
              <a:pPr>
                <a:defRPr/>
              </a:pPr>
              <a:t>2020/10/19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D1CA27-F588-4574-937D-C0437562E53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資設院\教育部評鑑、訪視\105年度教育部評鑑\校內自評\自評演練\自評主視覺\104學年度僑光評鑑主視覺檔案_給佳倩\簡報2-3-1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0" y="2130425"/>
            <a:ext cx="7772400" cy="1470025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E91CA3-7EAE-4BA3-9676-C89B1A27AEB0}" type="datetime1">
              <a:rPr lang="zh-TW" altLang="en-US"/>
              <a:pPr>
                <a:defRPr/>
              </a:pPr>
              <a:t>2020/10/19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AED48-4503-48D9-84D1-9F5ABEF0318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6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資設院\教育部評鑑、訪視\105年度教育部評鑑\校內自評\自評演練\自評主視覺\104學年度僑光評鑑主視覺檔案_給佳倩\簡報2-3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-9525" y="3175"/>
            <a:ext cx="916305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-17929" y="2133600"/>
            <a:ext cx="7772400" cy="1470025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90A0A-7C98-45D1-8755-765DDBE68568}" type="datetime1">
              <a:rPr lang="zh-TW" altLang="en-US"/>
              <a:pPr>
                <a:defRPr/>
              </a:pPr>
              <a:t>2020/10/19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81469-4342-4371-A0BC-55448375371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5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資設院\教育部評鑑、訪視\105年度教育部評鑑\校內自評\自評演練\自評主視覺\104學年度僑光評鑑主視覺檔案_給佳倩\簡報2-4-1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1113" y="30163"/>
            <a:ext cx="9120187" cy="679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0" y="2130425"/>
            <a:ext cx="7772400" cy="1470025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7C2E8-5783-472F-ACF9-E32529AD7E50}" type="datetime1">
              <a:rPr lang="zh-TW" altLang="en-US"/>
              <a:pPr>
                <a:defRPr/>
              </a:pPr>
              <a:t>2020/10/19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0858E7-B419-4D77-ABAD-87CE1BDE8FF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4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資設院\教育部評鑑、訪視\105年度教育部評鑑\校內自評\自評演練\自評主視覺\104學年度僑光評鑑主視覺檔案_給佳倩\簡報2-4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350" y="19050"/>
            <a:ext cx="9131300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09600" y="2130425"/>
            <a:ext cx="7772400" cy="1470025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7ACAE-6049-40CC-961D-7BAF2ACAAE9C}" type="datetime1">
              <a:rPr lang="zh-TW" altLang="en-US"/>
              <a:pPr>
                <a:defRPr/>
              </a:pPr>
              <a:t>2020/10/19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B158E9-8067-487C-8380-C42509EA890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0" y="6492875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DB3469E1-6003-49A8-8846-8A35B1C967B5}" type="datetime1">
              <a:rPr lang="zh-TW" altLang="en-US"/>
              <a:pPr>
                <a:defRPr/>
              </a:pPr>
              <a:t>2020/10/19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492875"/>
            <a:ext cx="2895600" cy="36512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934200" y="6492875"/>
            <a:ext cx="2133600" cy="365125"/>
          </a:xfrm>
          <a:prstGeom prst="rect">
            <a:avLst/>
          </a:prstGeom>
        </p:spPr>
        <p:txBody>
          <a:bodyPr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DDC8194B-8A07-4044-B84E-FA430943EA55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微軟正黑體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/>
          <a:ea typeface="微軟正黑體"/>
          <a:cs typeface="微軟正黑體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/>
          <a:ea typeface="微軟正黑體"/>
          <a:cs typeface="微軟正黑體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/>
          <a:ea typeface="微軟正黑體"/>
          <a:cs typeface="微軟正黑體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/>
          <a:ea typeface="微軟正黑體"/>
          <a:cs typeface="微軟正黑體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/>
          <a:ea typeface="微軟正黑體"/>
          <a:cs typeface="微軟正黑體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/>
          <a:ea typeface="微軟正黑體"/>
          <a:cs typeface="微軟正黑體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/>
          <a:ea typeface="微軟正黑體"/>
          <a:cs typeface="微軟正黑體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/>
          <a:ea typeface="微軟正黑體"/>
          <a:cs typeface="微軟正黑體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微軟正黑體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微軟正黑體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微軟正黑體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微軟正黑體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微軟正黑體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8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投影片編號版面配置區 1"/>
          <p:cNvSpPr txBox="1">
            <a:spLocks noGrp="1"/>
          </p:cNvSpPr>
          <p:nvPr/>
        </p:nvSpPr>
        <p:spPr bwMode="auto">
          <a:xfrm>
            <a:off x="6934200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56632393-CB41-4435-9EA7-B578F035D7A8}" type="slidenum">
              <a:rPr kumimoji="0" lang="zh-TW" altLang="en-US" sz="1400">
                <a:solidFill>
                  <a:srgbClr val="404040"/>
                </a:solidFill>
                <a:latin typeface="微軟正黑體"/>
                <a:ea typeface="微軟正黑體"/>
                <a:cs typeface="微軟正黑體"/>
              </a:rPr>
              <a:pPr algn="r"/>
              <a:t>1</a:t>
            </a:fld>
            <a:endParaRPr kumimoji="0" lang="en-US" altLang="zh-TW" sz="1400">
              <a:solidFill>
                <a:srgbClr val="404040"/>
              </a:solidFill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13314" name="標題 1"/>
          <p:cNvSpPr>
            <a:spLocks/>
          </p:cNvSpPr>
          <p:nvPr/>
        </p:nvSpPr>
        <p:spPr bwMode="auto">
          <a:xfrm>
            <a:off x="228600" y="936625"/>
            <a:ext cx="8229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kumimoji="0" lang="zh-TW" altLang="en-US" sz="4000" b="1">
              <a:solidFill>
                <a:srgbClr val="FF0000"/>
              </a:solidFill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13315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CC55788-4497-48B0-80A5-4607D5996125}" type="slidenum">
              <a:rPr lang="zh-TW" altLang="en-US" smtClean="0">
                <a:solidFill>
                  <a:srgbClr val="404040"/>
                </a:solidFill>
                <a:latin typeface="微軟正黑體"/>
                <a:ea typeface="微軟正黑體"/>
                <a:cs typeface="微軟正黑體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zh-TW" smtClean="0">
              <a:solidFill>
                <a:srgbClr val="404040"/>
              </a:solidFill>
              <a:latin typeface="微軟正黑體"/>
              <a:ea typeface="微軟正黑體"/>
              <a:cs typeface="微軟正黑體"/>
            </a:endParaRPr>
          </a:p>
        </p:txBody>
      </p:sp>
      <p:graphicFrame>
        <p:nvGraphicFramePr>
          <p:cNvPr id="4" name="資料庫圖表 3"/>
          <p:cNvGraphicFramePr/>
          <p:nvPr/>
        </p:nvGraphicFramePr>
        <p:xfrm>
          <a:off x="876300" y="1698303"/>
          <a:ext cx="7505700" cy="4794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317" name="文字方塊 3"/>
          <p:cNvSpPr txBox="1">
            <a:spLocks noChangeArrowheads="1"/>
          </p:cNvSpPr>
          <p:nvPr/>
        </p:nvSpPr>
        <p:spPr bwMode="auto">
          <a:xfrm>
            <a:off x="152400" y="195263"/>
            <a:ext cx="2216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1600">
                <a:solidFill>
                  <a:srgbClr val="404040"/>
                </a:solidFill>
                <a:latin typeface="微軟正黑體"/>
                <a:ea typeface="微軟正黑體"/>
                <a:cs typeface="微軟正黑體"/>
              </a:rPr>
              <a:t>觀光與休閒事業管理系</a:t>
            </a:r>
          </a:p>
        </p:txBody>
      </p:sp>
      <p:pic>
        <p:nvPicPr>
          <p:cNvPr id="13318" name="圖片 4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2400" y="457200"/>
            <a:ext cx="2209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直線接點 6"/>
          <p:cNvCxnSpPr/>
          <p:nvPr/>
        </p:nvCxnSpPr>
        <p:spPr>
          <a:xfrm>
            <a:off x="2362200" y="762000"/>
            <a:ext cx="6721475" cy="0"/>
          </a:xfrm>
          <a:prstGeom prst="line">
            <a:avLst/>
          </a:prstGeom>
          <a:ln w="15875">
            <a:solidFill>
              <a:srgbClr val="5BA9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20" name="矩形 20"/>
          <p:cNvSpPr>
            <a:spLocks noChangeArrowheads="1"/>
          </p:cNvSpPr>
          <p:nvPr/>
        </p:nvSpPr>
        <p:spPr bwMode="auto">
          <a:xfrm>
            <a:off x="2362200" y="352425"/>
            <a:ext cx="4837113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79400" indent="-279400">
              <a:lnSpc>
                <a:spcPts val="2100"/>
              </a:lnSpc>
              <a:spcBef>
                <a:spcPts val="600"/>
              </a:spcBef>
              <a:spcAft>
                <a:spcPts val="600"/>
              </a:spcAft>
              <a:tabLst>
                <a:tab pos="539750" algn="l"/>
                <a:tab pos="630238" algn="l"/>
              </a:tabLst>
            </a:pPr>
            <a:r>
              <a:rPr lang="zh-TW" altLang="en-US" sz="2400" b="1"/>
              <a:t>特色說明</a:t>
            </a:r>
            <a:endParaRPr lang="zh-TW" altLang="zh-TW" sz="2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4780</TotalTime>
  <Words>32</Words>
  <Application>Microsoft Office PowerPoint</Application>
  <PresentationFormat>如螢幕大小 (4:3)</PresentationFormat>
  <Paragraphs>14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微軟正黑體</vt:lpstr>
      <vt:lpstr>新細明體</vt:lpstr>
      <vt:lpstr>Arial</vt:lpstr>
      <vt:lpstr>Calibri</vt:lpstr>
      <vt:lpstr>自訂設計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283</cp:revision>
  <dcterms:created xsi:type="dcterms:W3CDTF">2016-06-02T02:28:30Z</dcterms:created>
  <dcterms:modified xsi:type="dcterms:W3CDTF">2020-10-19T07:00:08Z</dcterms:modified>
</cp:coreProperties>
</file>